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90" r:id="rId5"/>
    <p:sldId id="351" r:id="rId6"/>
    <p:sldId id="352" r:id="rId7"/>
    <p:sldId id="353" r:id="rId8"/>
    <p:sldId id="354" r:id="rId9"/>
    <p:sldId id="355" r:id="rId10"/>
    <p:sldId id="356" r:id="rId11"/>
    <p:sldId id="361" r:id="rId12"/>
    <p:sldId id="357" r:id="rId13"/>
    <p:sldId id="358" r:id="rId14"/>
    <p:sldId id="359" r:id="rId15"/>
    <p:sldId id="36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12510D-446F-AB3C-37B2-3CAEEDF6600B}" v="5" dt="2024-09-03T14:23:35.3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NARD Charlène" userId="S::charlene.rohiv@relyens.eu::ce75cd93-4796-47b3-b52c-cb9efa1a0917" providerId="AD" clId="Web-{4FD618ED-7637-4519-A4EB-65AD29B10AD2}"/>
    <pc:docChg chg="modSld">
      <pc:chgData name="RENNARD Charlène" userId="S::charlene.rohiv@relyens.eu::ce75cd93-4796-47b3-b52c-cb9efa1a0917" providerId="AD" clId="Web-{4FD618ED-7637-4519-A4EB-65AD29B10AD2}" dt="2024-08-29T07:32:14.321" v="10" actId="20577"/>
      <pc:docMkLst>
        <pc:docMk/>
      </pc:docMkLst>
      <pc:sldChg chg="modSp">
        <pc:chgData name="RENNARD Charlène" userId="S::charlene.rohiv@relyens.eu::ce75cd93-4796-47b3-b52c-cb9efa1a0917" providerId="AD" clId="Web-{4FD618ED-7637-4519-A4EB-65AD29B10AD2}" dt="2024-08-29T07:32:14.321" v="10" actId="20577"/>
        <pc:sldMkLst>
          <pc:docMk/>
          <pc:sldMk cId="3745921068" sldId="355"/>
        </pc:sldMkLst>
        <pc:spChg chg="mod">
          <ac:chgData name="RENNARD Charlène" userId="S::charlene.rohiv@relyens.eu::ce75cd93-4796-47b3-b52c-cb9efa1a0917" providerId="AD" clId="Web-{4FD618ED-7637-4519-A4EB-65AD29B10AD2}" dt="2024-08-29T07:32:14.321" v="10" actId="20577"/>
          <ac:spMkLst>
            <pc:docMk/>
            <pc:sldMk cId="3745921068" sldId="355"/>
            <ac:spMk id="12" creationId="{EA489A68-536D-9D75-CEEF-4A80AF5B8DDE}"/>
          </ac:spMkLst>
        </pc:spChg>
      </pc:sldChg>
    </pc:docChg>
  </pc:docChgLst>
  <pc:docChgLst>
    <pc:chgData name="GRAVOIS Fanny" userId="S::fanny.gravois@relyens.eu::1e0a1623-d21f-4e57-a98a-b51f4710dda7" providerId="AD" clId="Web-{6012510D-446F-AB3C-37B2-3CAEEDF6600B}"/>
    <pc:docChg chg="modSld">
      <pc:chgData name="GRAVOIS Fanny" userId="S::fanny.gravois@relyens.eu::1e0a1623-d21f-4e57-a98a-b51f4710dda7" providerId="AD" clId="Web-{6012510D-446F-AB3C-37B2-3CAEEDF6600B}" dt="2024-09-03T14:23:35.332" v="1" actId="20577"/>
      <pc:docMkLst>
        <pc:docMk/>
      </pc:docMkLst>
      <pc:sldChg chg="modSp">
        <pc:chgData name="GRAVOIS Fanny" userId="S::fanny.gravois@relyens.eu::1e0a1623-d21f-4e57-a98a-b51f4710dda7" providerId="AD" clId="Web-{6012510D-446F-AB3C-37B2-3CAEEDF6600B}" dt="2024-09-03T14:23:35.332" v="1" actId="20577"/>
        <pc:sldMkLst>
          <pc:docMk/>
          <pc:sldMk cId="843674066" sldId="352"/>
        </pc:sldMkLst>
        <pc:spChg chg="mod">
          <ac:chgData name="GRAVOIS Fanny" userId="S::fanny.gravois@relyens.eu::1e0a1623-d21f-4e57-a98a-b51f4710dda7" providerId="AD" clId="Web-{6012510D-446F-AB3C-37B2-3CAEEDF6600B}" dt="2024-09-03T14:23:35.332" v="1" actId="20577"/>
          <ac:spMkLst>
            <pc:docMk/>
            <pc:sldMk cId="843674066" sldId="352"/>
            <ac:spMk id="13" creationId="{4804E3B2-45C7-9ECE-59DD-DD4C1A9F937C}"/>
          </ac:spMkLst>
        </pc:spChg>
      </pc:sldChg>
    </pc:docChg>
  </pc:docChgLst>
  <pc:docChgLst>
    <pc:chgData name="RENNARD Charlène" userId="ce75cd93-4796-47b3-b52c-cb9efa1a0917" providerId="ADAL" clId="{85F305FE-D6B9-4D5D-BD1A-6F46C4FFB79B}"/>
    <pc:docChg chg="custSel modSld">
      <pc:chgData name="RENNARD Charlène" userId="ce75cd93-4796-47b3-b52c-cb9efa1a0917" providerId="ADAL" clId="{85F305FE-D6B9-4D5D-BD1A-6F46C4FFB79B}" dt="2024-08-29T08:08:04.939" v="301" actId="1076"/>
      <pc:docMkLst>
        <pc:docMk/>
      </pc:docMkLst>
      <pc:sldChg chg="modSp mod">
        <pc:chgData name="RENNARD Charlène" userId="ce75cd93-4796-47b3-b52c-cb9efa1a0917" providerId="ADAL" clId="{85F305FE-D6B9-4D5D-BD1A-6F46C4FFB79B}" dt="2024-08-29T07:33:56.831" v="1" actId="1582"/>
        <pc:sldMkLst>
          <pc:docMk/>
          <pc:sldMk cId="843674066" sldId="352"/>
        </pc:sldMkLst>
        <pc:picChg chg="mod">
          <ac:chgData name="RENNARD Charlène" userId="ce75cd93-4796-47b3-b52c-cb9efa1a0917" providerId="ADAL" clId="{85F305FE-D6B9-4D5D-BD1A-6F46C4FFB79B}" dt="2024-08-29T07:33:56.831" v="1" actId="1582"/>
          <ac:picMkLst>
            <pc:docMk/>
            <pc:sldMk cId="843674066" sldId="352"/>
            <ac:picMk id="6" creationId="{635C7D06-7518-6DAA-3483-E6DD5768252C}"/>
          </ac:picMkLst>
        </pc:picChg>
        <pc:picChg chg="mod">
          <ac:chgData name="RENNARD Charlène" userId="ce75cd93-4796-47b3-b52c-cb9efa1a0917" providerId="ADAL" clId="{85F305FE-D6B9-4D5D-BD1A-6F46C4FFB79B}" dt="2024-08-29T07:33:53.332" v="0" actId="1582"/>
          <ac:picMkLst>
            <pc:docMk/>
            <pc:sldMk cId="843674066" sldId="352"/>
            <ac:picMk id="21" creationId="{9FB8D7E7-F700-2711-C720-D20D44719968}"/>
          </ac:picMkLst>
        </pc:picChg>
      </pc:sldChg>
      <pc:sldChg chg="modSp mod">
        <pc:chgData name="RENNARD Charlène" userId="ce75cd93-4796-47b3-b52c-cb9efa1a0917" providerId="ADAL" clId="{85F305FE-D6B9-4D5D-BD1A-6F46C4FFB79B}" dt="2024-08-29T07:34:03.539" v="5" actId="1582"/>
        <pc:sldMkLst>
          <pc:docMk/>
          <pc:sldMk cId="3832640194" sldId="353"/>
        </pc:sldMkLst>
        <pc:spChg chg="mod">
          <ac:chgData name="RENNARD Charlène" userId="ce75cd93-4796-47b3-b52c-cb9efa1a0917" providerId="ADAL" clId="{85F305FE-D6B9-4D5D-BD1A-6F46C4FFB79B}" dt="2024-08-29T07:34:03.539" v="5" actId="1582"/>
          <ac:spMkLst>
            <pc:docMk/>
            <pc:sldMk cId="3832640194" sldId="353"/>
            <ac:spMk id="14" creationId="{4CF2C0AE-DED4-D45F-2487-957FED532A67}"/>
          </ac:spMkLst>
        </pc:spChg>
        <pc:spChg chg="mod">
          <ac:chgData name="RENNARD Charlène" userId="ce75cd93-4796-47b3-b52c-cb9efa1a0917" providerId="ADAL" clId="{85F305FE-D6B9-4D5D-BD1A-6F46C4FFB79B}" dt="2024-08-29T07:34:02.550" v="4" actId="1582"/>
          <ac:spMkLst>
            <pc:docMk/>
            <pc:sldMk cId="3832640194" sldId="353"/>
            <ac:spMk id="20" creationId="{50FEAE1A-2714-BCE7-D19C-C9C186603D79}"/>
          </ac:spMkLst>
        </pc:spChg>
        <pc:picChg chg="mod">
          <ac:chgData name="RENNARD Charlène" userId="ce75cd93-4796-47b3-b52c-cb9efa1a0917" providerId="ADAL" clId="{85F305FE-D6B9-4D5D-BD1A-6F46C4FFB79B}" dt="2024-08-29T07:33:59.805" v="2" actId="1582"/>
          <ac:picMkLst>
            <pc:docMk/>
            <pc:sldMk cId="3832640194" sldId="353"/>
            <ac:picMk id="12" creationId="{ECFF2C15-B377-0333-7E71-E748D47F6AB8}"/>
          </ac:picMkLst>
        </pc:picChg>
        <pc:picChg chg="mod">
          <ac:chgData name="RENNARD Charlène" userId="ce75cd93-4796-47b3-b52c-cb9efa1a0917" providerId="ADAL" clId="{85F305FE-D6B9-4D5D-BD1A-6F46C4FFB79B}" dt="2024-08-29T07:34:01.063" v="3" actId="1582"/>
          <ac:picMkLst>
            <pc:docMk/>
            <pc:sldMk cId="3832640194" sldId="353"/>
            <ac:picMk id="17" creationId="{54955C40-B01C-5982-994E-E81D796561DA}"/>
          </ac:picMkLst>
        </pc:picChg>
      </pc:sldChg>
      <pc:sldChg chg="modSp mod">
        <pc:chgData name="RENNARD Charlène" userId="ce75cd93-4796-47b3-b52c-cb9efa1a0917" providerId="ADAL" clId="{85F305FE-D6B9-4D5D-BD1A-6F46C4FFB79B}" dt="2024-08-29T07:34:08.502" v="7" actId="1582"/>
        <pc:sldMkLst>
          <pc:docMk/>
          <pc:sldMk cId="1130318321" sldId="354"/>
        </pc:sldMkLst>
        <pc:picChg chg="mod">
          <ac:chgData name="RENNARD Charlène" userId="ce75cd93-4796-47b3-b52c-cb9efa1a0917" providerId="ADAL" clId="{85F305FE-D6B9-4D5D-BD1A-6F46C4FFB79B}" dt="2024-08-29T07:34:06.295" v="6" actId="1582"/>
          <ac:picMkLst>
            <pc:docMk/>
            <pc:sldMk cId="1130318321" sldId="354"/>
            <ac:picMk id="7" creationId="{04E74C0A-7188-75DB-C1FC-250D075F1429}"/>
          </ac:picMkLst>
        </pc:picChg>
        <pc:picChg chg="mod">
          <ac:chgData name="RENNARD Charlène" userId="ce75cd93-4796-47b3-b52c-cb9efa1a0917" providerId="ADAL" clId="{85F305FE-D6B9-4D5D-BD1A-6F46C4FFB79B}" dt="2024-08-29T07:34:08.502" v="7" actId="1582"/>
          <ac:picMkLst>
            <pc:docMk/>
            <pc:sldMk cId="1130318321" sldId="354"/>
            <ac:picMk id="22" creationId="{E153B894-C8F3-5BA2-1278-4BEF0813E1EF}"/>
          </ac:picMkLst>
        </pc:picChg>
      </pc:sldChg>
      <pc:sldChg chg="modSp mod">
        <pc:chgData name="RENNARD Charlène" userId="ce75cd93-4796-47b3-b52c-cb9efa1a0917" providerId="ADAL" clId="{85F305FE-D6B9-4D5D-BD1A-6F46C4FFB79B}" dt="2024-08-29T07:34:12.903" v="9" actId="1582"/>
        <pc:sldMkLst>
          <pc:docMk/>
          <pc:sldMk cId="3745921068" sldId="355"/>
        </pc:sldMkLst>
        <pc:picChg chg="mod">
          <ac:chgData name="RENNARD Charlène" userId="ce75cd93-4796-47b3-b52c-cb9efa1a0917" providerId="ADAL" clId="{85F305FE-D6B9-4D5D-BD1A-6F46C4FFB79B}" dt="2024-08-29T07:34:11.815" v="8" actId="1582"/>
          <ac:picMkLst>
            <pc:docMk/>
            <pc:sldMk cId="3745921068" sldId="355"/>
            <ac:picMk id="14" creationId="{CD94C3B8-B107-E385-B82B-99C2F9DC9416}"/>
          </ac:picMkLst>
        </pc:picChg>
        <pc:picChg chg="mod">
          <ac:chgData name="RENNARD Charlène" userId="ce75cd93-4796-47b3-b52c-cb9efa1a0917" providerId="ADAL" clId="{85F305FE-D6B9-4D5D-BD1A-6F46C4FFB79B}" dt="2024-08-29T07:34:12.903" v="9" actId="1582"/>
          <ac:picMkLst>
            <pc:docMk/>
            <pc:sldMk cId="3745921068" sldId="355"/>
            <ac:picMk id="15" creationId="{2F2BB088-5C31-272F-0EC4-D949AF4E8CEB}"/>
          </ac:picMkLst>
        </pc:picChg>
      </pc:sldChg>
      <pc:sldChg chg="modSp mod">
        <pc:chgData name="RENNARD Charlène" userId="ce75cd93-4796-47b3-b52c-cb9efa1a0917" providerId="ADAL" clId="{85F305FE-D6B9-4D5D-BD1A-6F46C4FFB79B}" dt="2024-08-29T07:34:18.798" v="11" actId="1582"/>
        <pc:sldMkLst>
          <pc:docMk/>
          <pc:sldMk cId="1196654888" sldId="356"/>
        </pc:sldMkLst>
        <pc:picChg chg="mod">
          <ac:chgData name="RENNARD Charlène" userId="ce75cd93-4796-47b3-b52c-cb9efa1a0917" providerId="ADAL" clId="{85F305FE-D6B9-4D5D-BD1A-6F46C4FFB79B}" dt="2024-08-29T07:34:17.847" v="10" actId="1582"/>
          <ac:picMkLst>
            <pc:docMk/>
            <pc:sldMk cId="1196654888" sldId="356"/>
            <ac:picMk id="7" creationId="{E9C11AD2-0833-5FE5-454B-4878625B6797}"/>
          </ac:picMkLst>
        </pc:picChg>
        <pc:picChg chg="mod">
          <ac:chgData name="RENNARD Charlène" userId="ce75cd93-4796-47b3-b52c-cb9efa1a0917" providerId="ADAL" clId="{85F305FE-D6B9-4D5D-BD1A-6F46C4FFB79B}" dt="2024-08-29T07:34:18.798" v="11" actId="1582"/>
          <ac:picMkLst>
            <pc:docMk/>
            <pc:sldMk cId="1196654888" sldId="356"/>
            <ac:picMk id="9" creationId="{BE51BB81-7400-8B0E-9B45-C40AD6FF991B}"/>
          </ac:picMkLst>
        </pc:picChg>
      </pc:sldChg>
      <pc:sldChg chg="modSp mod">
        <pc:chgData name="RENNARD Charlène" userId="ce75cd93-4796-47b3-b52c-cb9efa1a0917" providerId="ADAL" clId="{85F305FE-D6B9-4D5D-BD1A-6F46C4FFB79B}" dt="2024-08-29T07:37:16.397" v="75" actId="6549"/>
        <pc:sldMkLst>
          <pc:docMk/>
          <pc:sldMk cId="1145009473" sldId="357"/>
        </pc:sldMkLst>
        <pc:spChg chg="mod">
          <ac:chgData name="RENNARD Charlène" userId="ce75cd93-4796-47b3-b52c-cb9efa1a0917" providerId="ADAL" clId="{85F305FE-D6B9-4D5D-BD1A-6F46C4FFB79B}" dt="2024-08-29T07:37:16.397" v="75" actId="6549"/>
          <ac:spMkLst>
            <pc:docMk/>
            <pc:sldMk cId="1145009473" sldId="357"/>
            <ac:spMk id="19" creationId="{48B34F19-DEC8-5E61-7490-08BFD34F6543}"/>
          </ac:spMkLst>
        </pc:spChg>
        <pc:spChg chg="mod">
          <ac:chgData name="RENNARD Charlène" userId="ce75cd93-4796-47b3-b52c-cb9efa1a0917" providerId="ADAL" clId="{85F305FE-D6B9-4D5D-BD1A-6F46C4FFB79B}" dt="2024-08-29T07:34:50.627" v="19" actId="1582"/>
          <ac:spMkLst>
            <pc:docMk/>
            <pc:sldMk cId="1145009473" sldId="357"/>
            <ac:spMk id="25" creationId="{325D5BAD-955F-6C7A-F041-B1FEF4061AEE}"/>
          </ac:spMkLst>
        </pc:spChg>
        <pc:spChg chg="mod">
          <ac:chgData name="RENNARD Charlène" userId="ce75cd93-4796-47b3-b52c-cb9efa1a0917" providerId="ADAL" clId="{85F305FE-D6B9-4D5D-BD1A-6F46C4FFB79B}" dt="2024-08-29T07:34:57.464" v="21" actId="14100"/>
          <ac:spMkLst>
            <pc:docMk/>
            <pc:sldMk cId="1145009473" sldId="357"/>
            <ac:spMk id="26" creationId="{72D76116-6488-26AB-45AE-6F8B8A6F84DF}"/>
          </ac:spMkLst>
        </pc:spChg>
        <pc:spChg chg="mod">
          <ac:chgData name="RENNARD Charlène" userId="ce75cd93-4796-47b3-b52c-cb9efa1a0917" providerId="ADAL" clId="{85F305FE-D6B9-4D5D-BD1A-6F46C4FFB79B}" dt="2024-08-29T07:34:40.218" v="18" actId="14100"/>
          <ac:spMkLst>
            <pc:docMk/>
            <pc:sldMk cId="1145009473" sldId="357"/>
            <ac:spMk id="27" creationId="{63E8C5FB-0A7A-AE1A-3DA9-97416B2C546A}"/>
          </ac:spMkLst>
        </pc:spChg>
        <pc:spChg chg="mod">
          <ac:chgData name="RENNARD Charlène" userId="ce75cd93-4796-47b3-b52c-cb9efa1a0917" providerId="ADAL" clId="{85F305FE-D6B9-4D5D-BD1A-6F46C4FFB79B}" dt="2024-08-29T07:34:30.798" v="17" actId="1582"/>
          <ac:spMkLst>
            <pc:docMk/>
            <pc:sldMk cId="1145009473" sldId="357"/>
            <ac:spMk id="28" creationId="{C46C4F9B-C311-3B91-E10E-D0305D22EB7F}"/>
          </ac:spMkLst>
        </pc:spChg>
        <pc:picChg chg="mod">
          <ac:chgData name="RENNARD Charlène" userId="ce75cd93-4796-47b3-b52c-cb9efa1a0917" providerId="ADAL" clId="{85F305FE-D6B9-4D5D-BD1A-6F46C4FFB79B}" dt="2024-08-29T07:35:12.682" v="23" actId="1582"/>
          <ac:picMkLst>
            <pc:docMk/>
            <pc:sldMk cId="1145009473" sldId="357"/>
            <ac:picMk id="8" creationId="{BD3B7E35-1F3F-EEB2-99B9-77163641C5F8}"/>
          </ac:picMkLst>
        </pc:picChg>
      </pc:sldChg>
      <pc:sldChg chg="modSp mod">
        <pc:chgData name="RENNARD Charlène" userId="ce75cd93-4796-47b3-b52c-cb9efa1a0917" providerId="ADAL" clId="{85F305FE-D6B9-4D5D-BD1A-6F46C4FFB79B}" dt="2024-08-29T07:35:29.164" v="26" actId="1582"/>
        <pc:sldMkLst>
          <pc:docMk/>
          <pc:sldMk cId="3191773028" sldId="358"/>
        </pc:sldMkLst>
        <pc:picChg chg="mod">
          <ac:chgData name="RENNARD Charlène" userId="ce75cd93-4796-47b3-b52c-cb9efa1a0917" providerId="ADAL" clId="{85F305FE-D6B9-4D5D-BD1A-6F46C4FFB79B}" dt="2024-08-29T07:35:24.694" v="24" actId="1582"/>
          <ac:picMkLst>
            <pc:docMk/>
            <pc:sldMk cId="3191773028" sldId="358"/>
            <ac:picMk id="7" creationId="{9A7F04CF-4F41-2100-3EAE-928FA2555B4F}"/>
          </ac:picMkLst>
        </pc:picChg>
        <pc:picChg chg="mod">
          <ac:chgData name="RENNARD Charlène" userId="ce75cd93-4796-47b3-b52c-cb9efa1a0917" providerId="ADAL" clId="{85F305FE-D6B9-4D5D-BD1A-6F46C4FFB79B}" dt="2024-08-29T07:35:27.981" v="25" actId="1582"/>
          <ac:picMkLst>
            <pc:docMk/>
            <pc:sldMk cId="3191773028" sldId="358"/>
            <ac:picMk id="20" creationId="{B0BB6979-7E94-8352-FFA2-1A2BF81E9F70}"/>
          </ac:picMkLst>
        </pc:picChg>
        <pc:picChg chg="mod">
          <ac:chgData name="RENNARD Charlène" userId="ce75cd93-4796-47b3-b52c-cb9efa1a0917" providerId="ADAL" clId="{85F305FE-D6B9-4D5D-BD1A-6F46C4FFB79B}" dt="2024-08-29T07:35:29.164" v="26" actId="1582"/>
          <ac:picMkLst>
            <pc:docMk/>
            <pc:sldMk cId="3191773028" sldId="358"/>
            <ac:picMk id="22" creationId="{C3CDA0C4-133F-77B7-16F8-BAAF154D1F81}"/>
          </ac:picMkLst>
        </pc:picChg>
      </pc:sldChg>
      <pc:sldChg chg="modSp mod">
        <pc:chgData name="RENNARD Charlène" userId="ce75cd93-4796-47b3-b52c-cb9efa1a0917" providerId="ADAL" clId="{85F305FE-D6B9-4D5D-BD1A-6F46C4FFB79B}" dt="2024-08-29T07:35:34.902" v="28" actId="1582"/>
        <pc:sldMkLst>
          <pc:docMk/>
          <pc:sldMk cId="2992057971" sldId="359"/>
        </pc:sldMkLst>
        <pc:picChg chg="mod">
          <ac:chgData name="RENNARD Charlène" userId="ce75cd93-4796-47b3-b52c-cb9efa1a0917" providerId="ADAL" clId="{85F305FE-D6B9-4D5D-BD1A-6F46C4FFB79B}" dt="2024-08-29T07:35:33.142" v="27" actId="1582"/>
          <ac:picMkLst>
            <pc:docMk/>
            <pc:sldMk cId="2992057971" sldId="359"/>
            <ac:picMk id="8" creationId="{E7A43B6B-70F9-2987-D081-EDB64167CB01}"/>
          </ac:picMkLst>
        </pc:picChg>
        <pc:picChg chg="mod">
          <ac:chgData name="RENNARD Charlène" userId="ce75cd93-4796-47b3-b52c-cb9efa1a0917" providerId="ADAL" clId="{85F305FE-D6B9-4D5D-BD1A-6F46C4FFB79B}" dt="2024-08-29T07:35:34.902" v="28" actId="1582"/>
          <ac:picMkLst>
            <pc:docMk/>
            <pc:sldMk cId="2992057971" sldId="359"/>
            <ac:picMk id="10" creationId="{1B267561-1600-2221-6613-AC73FF099E53}"/>
          </ac:picMkLst>
        </pc:picChg>
      </pc:sldChg>
      <pc:sldChg chg="modSp mod">
        <pc:chgData name="RENNARD Charlène" userId="ce75cd93-4796-47b3-b52c-cb9efa1a0917" providerId="ADAL" clId="{85F305FE-D6B9-4D5D-BD1A-6F46C4FFB79B}" dt="2024-08-29T07:35:42.804" v="32" actId="1582"/>
        <pc:sldMkLst>
          <pc:docMk/>
          <pc:sldMk cId="379526478" sldId="360"/>
        </pc:sldMkLst>
        <pc:spChg chg="mod">
          <ac:chgData name="RENNARD Charlène" userId="ce75cd93-4796-47b3-b52c-cb9efa1a0917" providerId="ADAL" clId="{85F305FE-D6B9-4D5D-BD1A-6F46C4FFB79B}" dt="2024-08-29T07:35:42.804" v="32" actId="1582"/>
          <ac:spMkLst>
            <pc:docMk/>
            <pc:sldMk cId="379526478" sldId="360"/>
            <ac:spMk id="9" creationId="{2A5D270B-E8A5-B430-173E-0509DBBB94F2}"/>
          </ac:spMkLst>
        </pc:spChg>
        <pc:spChg chg="mod">
          <ac:chgData name="RENNARD Charlène" userId="ce75cd93-4796-47b3-b52c-cb9efa1a0917" providerId="ADAL" clId="{85F305FE-D6B9-4D5D-BD1A-6F46C4FFB79B}" dt="2024-08-29T07:35:41.338" v="31" actId="1582"/>
          <ac:spMkLst>
            <pc:docMk/>
            <pc:sldMk cId="379526478" sldId="360"/>
            <ac:spMk id="13" creationId="{16B6FA93-A1B0-43B2-E868-820ECDD0BCFD}"/>
          </ac:spMkLst>
        </pc:spChg>
        <pc:spChg chg="mod">
          <ac:chgData name="RENNARD Charlène" userId="ce75cd93-4796-47b3-b52c-cb9efa1a0917" providerId="ADAL" clId="{85F305FE-D6B9-4D5D-BD1A-6F46C4FFB79B}" dt="2024-08-29T07:35:40.157" v="30" actId="1582"/>
          <ac:spMkLst>
            <pc:docMk/>
            <pc:sldMk cId="379526478" sldId="360"/>
            <ac:spMk id="14" creationId="{45F87255-E6E9-DF69-F546-EF3787E9268D}"/>
          </ac:spMkLst>
        </pc:spChg>
        <pc:picChg chg="mod">
          <ac:chgData name="RENNARD Charlène" userId="ce75cd93-4796-47b3-b52c-cb9efa1a0917" providerId="ADAL" clId="{85F305FE-D6B9-4D5D-BD1A-6F46C4FFB79B}" dt="2024-08-29T07:35:38.966" v="29" actId="1582"/>
          <ac:picMkLst>
            <pc:docMk/>
            <pc:sldMk cId="379526478" sldId="360"/>
            <ac:picMk id="7" creationId="{E12EDC56-413C-57B2-1E49-A181AAE823C4}"/>
          </ac:picMkLst>
        </pc:picChg>
      </pc:sldChg>
      <pc:sldChg chg="modSp mod">
        <pc:chgData name="RENNARD Charlène" userId="ce75cd93-4796-47b3-b52c-cb9efa1a0917" providerId="ADAL" clId="{85F305FE-D6B9-4D5D-BD1A-6F46C4FFB79B}" dt="2024-08-29T08:08:04.939" v="301" actId="1076"/>
        <pc:sldMkLst>
          <pc:docMk/>
          <pc:sldMk cId="3037013870" sldId="361"/>
        </pc:sldMkLst>
        <pc:spChg chg="mod">
          <ac:chgData name="RENNARD Charlène" userId="ce75cd93-4796-47b3-b52c-cb9efa1a0917" providerId="ADAL" clId="{85F305FE-D6B9-4D5D-BD1A-6F46C4FFB79B}" dt="2024-08-29T08:08:04.939" v="301" actId="1076"/>
          <ac:spMkLst>
            <pc:docMk/>
            <pc:sldMk cId="3037013870" sldId="361"/>
            <ac:spMk id="10" creationId="{D50C00ED-8E46-31F1-139C-61D82A185BAE}"/>
          </ac:spMkLst>
        </pc:spChg>
        <pc:picChg chg="mod">
          <ac:chgData name="RENNARD Charlène" userId="ce75cd93-4796-47b3-b52c-cb9efa1a0917" providerId="ADAL" clId="{85F305FE-D6B9-4D5D-BD1A-6F46C4FFB79B}" dt="2024-08-29T07:34:21.731" v="12" actId="1582"/>
          <ac:picMkLst>
            <pc:docMk/>
            <pc:sldMk cId="3037013870" sldId="361"/>
            <ac:picMk id="22" creationId="{72BA2727-1596-A3A2-3C32-034B3CEB3B6E}"/>
          </ac:picMkLst>
        </pc:picChg>
        <pc:picChg chg="mod">
          <ac:chgData name="RENNARD Charlène" userId="ce75cd93-4796-47b3-b52c-cb9efa1a0917" providerId="ADAL" clId="{85F305FE-D6B9-4D5D-BD1A-6F46C4FFB79B}" dt="2024-08-29T07:34:23.898" v="14" actId="1582"/>
          <ac:picMkLst>
            <pc:docMk/>
            <pc:sldMk cId="3037013870" sldId="361"/>
            <ac:picMk id="26" creationId="{B52636E6-2F61-E4DA-C58B-75FE384F2154}"/>
          </ac:picMkLst>
        </pc:picChg>
        <pc:picChg chg="mod">
          <ac:chgData name="RENNARD Charlène" userId="ce75cd93-4796-47b3-b52c-cb9efa1a0917" providerId="ADAL" clId="{85F305FE-D6B9-4D5D-BD1A-6F46C4FFB79B}" dt="2024-08-29T07:34:22.567" v="13" actId="1582"/>
          <ac:picMkLst>
            <pc:docMk/>
            <pc:sldMk cId="3037013870" sldId="361"/>
            <ac:picMk id="27" creationId="{B1194B5B-BFE3-55FB-2BAE-B523C15A5EAA}"/>
          </ac:picMkLst>
        </pc:picChg>
      </pc:sldChg>
    </pc:docChg>
  </pc:docChgLst>
  <pc:docChgLst>
    <pc:chgData name="GRAVOIS Fanny" userId="1e0a1623-d21f-4e57-a98a-b51f4710dda7" providerId="ADAL" clId="{823E3597-8F16-45A3-89F6-D16A732856B8}"/>
    <pc:docChg chg="undo custSel addSld delSld modSld">
      <pc:chgData name="GRAVOIS Fanny" userId="1e0a1623-d21f-4e57-a98a-b51f4710dda7" providerId="ADAL" clId="{823E3597-8F16-45A3-89F6-D16A732856B8}" dt="2024-09-02T15:20:21.314" v="3810" actId="20577"/>
      <pc:docMkLst>
        <pc:docMk/>
      </pc:docMkLst>
      <pc:sldChg chg="modSp mod">
        <pc:chgData name="GRAVOIS Fanny" userId="1e0a1623-d21f-4e57-a98a-b51f4710dda7" providerId="ADAL" clId="{823E3597-8F16-45A3-89F6-D16A732856B8}" dt="2024-08-26T08:42:50.741" v="1806" actId="20577"/>
        <pc:sldMkLst>
          <pc:docMk/>
          <pc:sldMk cId="2633820570" sldId="351"/>
        </pc:sldMkLst>
        <pc:spChg chg="mod">
          <ac:chgData name="GRAVOIS Fanny" userId="1e0a1623-d21f-4e57-a98a-b51f4710dda7" providerId="ADAL" clId="{823E3597-8F16-45A3-89F6-D16A732856B8}" dt="2024-08-26T08:42:50.741" v="1806" actId="20577"/>
          <ac:spMkLst>
            <pc:docMk/>
            <pc:sldMk cId="2633820570" sldId="351"/>
            <ac:spMk id="21" creationId="{6F3B5916-E766-3F60-01E6-B3557435A266}"/>
          </ac:spMkLst>
        </pc:spChg>
      </pc:sldChg>
      <pc:sldChg chg="addSp modSp mod">
        <pc:chgData name="GRAVOIS Fanny" userId="1e0a1623-d21f-4e57-a98a-b51f4710dda7" providerId="ADAL" clId="{823E3597-8F16-45A3-89F6-D16A732856B8}" dt="2024-08-26T16:10:12.176" v="3684" actId="1076"/>
        <pc:sldMkLst>
          <pc:docMk/>
          <pc:sldMk cId="843674066" sldId="352"/>
        </pc:sldMkLst>
        <pc:spChg chg="add mod">
          <ac:chgData name="GRAVOIS Fanny" userId="1e0a1623-d21f-4e57-a98a-b51f4710dda7" providerId="ADAL" clId="{823E3597-8F16-45A3-89F6-D16A732856B8}" dt="2024-08-26T16:04:28.404" v="3502" actId="571"/>
          <ac:spMkLst>
            <pc:docMk/>
            <pc:sldMk cId="843674066" sldId="352"/>
            <ac:spMk id="3" creationId="{A60CFAC0-C810-3AB0-268B-ADD2E4EF051F}"/>
          </ac:spMkLst>
        </pc:spChg>
        <pc:spChg chg="mod">
          <ac:chgData name="GRAVOIS Fanny" userId="1e0a1623-d21f-4e57-a98a-b51f4710dda7" providerId="ADAL" clId="{823E3597-8F16-45A3-89F6-D16A732856B8}" dt="2024-08-26T16:09:23.822" v="3671" actId="20577"/>
          <ac:spMkLst>
            <pc:docMk/>
            <pc:sldMk cId="843674066" sldId="352"/>
            <ac:spMk id="8" creationId="{81BBF94F-F4C3-D08D-BF37-F37ED6CF776A}"/>
          </ac:spMkLst>
        </pc:spChg>
        <pc:spChg chg="add mod">
          <ac:chgData name="GRAVOIS Fanny" userId="1e0a1623-d21f-4e57-a98a-b51f4710dda7" providerId="ADAL" clId="{823E3597-8F16-45A3-89F6-D16A732856B8}" dt="2024-08-26T16:09:52.076" v="3681" actId="14100"/>
          <ac:spMkLst>
            <pc:docMk/>
            <pc:sldMk cId="843674066" sldId="352"/>
            <ac:spMk id="13" creationId="{4804E3B2-45C7-9ECE-59DD-DD4C1A9F937C}"/>
          </ac:spMkLst>
        </pc:spChg>
        <pc:spChg chg="mod">
          <ac:chgData name="GRAVOIS Fanny" userId="1e0a1623-d21f-4e57-a98a-b51f4710dda7" providerId="ADAL" clId="{823E3597-8F16-45A3-89F6-D16A732856B8}" dt="2024-08-26T16:10:12.176" v="3684" actId="1076"/>
          <ac:spMkLst>
            <pc:docMk/>
            <pc:sldMk cId="843674066" sldId="352"/>
            <ac:spMk id="15" creationId="{F58D720D-E22C-E5E0-8711-20A83A828D4B}"/>
          </ac:spMkLst>
        </pc:spChg>
        <pc:picChg chg="mod">
          <ac:chgData name="GRAVOIS Fanny" userId="1e0a1623-d21f-4e57-a98a-b51f4710dda7" providerId="ADAL" clId="{823E3597-8F16-45A3-89F6-D16A732856B8}" dt="2024-08-26T16:10:12.176" v="3684" actId="1076"/>
          <ac:picMkLst>
            <pc:docMk/>
            <pc:sldMk cId="843674066" sldId="352"/>
            <ac:picMk id="6" creationId="{635C7D06-7518-6DAA-3483-E6DD5768252C}"/>
          </ac:picMkLst>
        </pc:picChg>
        <pc:picChg chg="add mod">
          <ac:chgData name="GRAVOIS Fanny" userId="1e0a1623-d21f-4e57-a98a-b51f4710dda7" providerId="ADAL" clId="{823E3597-8F16-45A3-89F6-D16A732856B8}" dt="2024-08-26T16:10:05.752" v="3683" actId="1076"/>
          <ac:picMkLst>
            <pc:docMk/>
            <pc:sldMk cId="843674066" sldId="352"/>
            <ac:picMk id="10" creationId="{A2767A32-85AB-25DA-D293-D10481561FDD}"/>
          </ac:picMkLst>
        </pc:picChg>
        <pc:picChg chg="mod">
          <ac:chgData name="GRAVOIS Fanny" userId="1e0a1623-d21f-4e57-a98a-b51f4710dda7" providerId="ADAL" clId="{823E3597-8F16-45A3-89F6-D16A732856B8}" dt="2024-08-26T16:10:12.176" v="3684" actId="1076"/>
          <ac:picMkLst>
            <pc:docMk/>
            <pc:sldMk cId="843674066" sldId="352"/>
            <ac:picMk id="17" creationId="{0D7507F9-948E-2890-7962-9D4BFA2A42FE}"/>
          </ac:picMkLst>
        </pc:picChg>
        <pc:picChg chg="mod">
          <ac:chgData name="GRAVOIS Fanny" userId="1e0a1623-d21f-4e57-a98a-b51f4710dda7" providerId="ADAL" clId="{823E3597-8F16-45A3-89F6-D16A732856B8}" dt="2024-08-26T16:09:10.910" v="3665" actId="1076"/>
          <ac:picMkLst>
            <pc:docMk/>
            <pc:sldMk cId="843674066" sldId="352"/>
            <ac:picMk id="21" creationId="{9FB8D7E7-F700-2711-C720-D20D44719968}"/>
          </ac:picMkLst>
        </pc:picChg>
        <pc:cxnChg chg="mod">
          <ac:chgData name="GRAVOIS Fanny" userId="1e0a1623-d21f-4e57-a98a-b51f4710dda7" providerId="ADAL" clId="{823E3597-8F16-45A3-89F6-D16A732856B8}" dt="2024-08-26T16:10:12.176" v="3684" actId="1076"/>
          <ac:cxnSpMkLst>
            <pc:docMk/>
            <pc:sldMk cId="843674066" sldId="352"/>
            <ac:cxnSpMk id="18" creationId="{53B287A0-9D89-5318-F1BE-2D82F74D916A}"/>
          </ac:cxnSpMkLst>
        </pc:cxnChg>
        <pc:cxnChg chg="mod">
          <ac:chgData name="GRAVOIS Fanny" userId="1e0a1623-d21f-4e57-a98a-b51f4710dda7" providerId="ADAL" clId="{823E3597-8F16-45A3-89F6-D16A732856B8}" dt="2024-08-26T16:09:02.690" v="3661" actId="1076"/>
          <ac:cxnSpMkLst>
            <pc:docMk/>
            <pc:sldMk cId="843674066" sldId="352"/>
            <ac:cxnSpMk id="22" creationId="{FBA1E776-B634-9A81-1CEA-383A91C21DF8}"/>
          </ac:cxnSpMkLst>
        </pc:cxnChg>
      </pc:sldChg>
      <pc:sldChg chg="modSp mod">
        <pc:chgData name="GRAVOIS Fanny" userId="1e0a1623-d21f-4e57-a98a-b51f4710dda7" providerId="ADAL" clId="{823E3597-8F16-45A3-89F6-D16A732856B8}" dt="2024-09-02T15:20:21.314" v="3810" actId="20577"/>
        <pc:sldMkLst>
          <pc:docMk/>
          <pc:sldMk cId="3832640194" sldId="353"/>
        </pc:sldMkLst>
        <pc:spChg chg="mod">
          <ac:chgData name="GRAVOIS Fanny" userId="1e0a1623-d21f-4e57-a98a-b51f4710dda7" providerId="ADAL" clId="{823E3597-8F16-45A3-89F6-D16A732856B8}" dt="2024-09-02T15:20:21.314" v="3810" actId="20577"/>
          <ac:spMkLst>
            <pc:docMk/>
            <pc:sldMk cId="3832640194" sldId="353"/>
            <ac:spMk id="7" creationId="{E949B180-57C4-DF35-89AA-B8930C188A68}"/>
          </ac:spMkLst>
        </pc:spChg>
      </pc:sldChg>
      <pc:sldChg chg="modSp mod">
        <pc:chgData name="GRAVOIS Fanny" userId="1e0a1623-d21f-4e57-a98a-b51f4710dda7" providerId="ADAL" clId="{823E3597-8F16-45A3-89F6-D16A732856B8}" dt="2024-08-26T10:56:08.436" v="3325" actId="20577"/>
        <pc:sldMkLst>
          <pc:docMk/>
          <pc:sldMk cId="1130318321" sldId="354"/>
        </pc:sldMkLst>
        <pc:spChg chg="mod">
          <ac:chgData name="GRAVOIS Fanny" userId="1e0a1623-d21f-4e57-a98a-b51f4710dda7" providerId="ADAL" clId="{823E3597-8F16-45A3-89F6-D16A732856B8}" dt="2024-08-26T10:56:08.436" v="3325" actId="20577"/>
          <ac:spMkLst>
            <pc:docMk/>
            <pc:sldMk cId="1130318321" sldId="354"/>
            <ac:spMk id="26" creationId="{142BD673-7F09-D67B-83BA-FB57CCA9AFED}"/>
          </ac:spMkLst>
        </pc:spChg>
      </pc:sldChg>
      <pc:sldChg chg="modSp mod">
        <pc:chgData name="GRAVOIS Fanny" userId="1e0a1623-d21f-4e57-a98a-b51f4710dda7" providerId="ADAL" clId="{823E3597-8F16-45A3-89F6-D16A732856B8}" dt="2024-08-26T10:46:05.287" v="3131" actId="20577"/>
        <pc:sldMkLst>
          <pc:docMk/>
          <pc:sldMk cId="3745921068" sldId="355"/>
        </pc:sldMkLst>
        <pc:spChg chg="mod">
          <ac:chgData name="GRAVOIS Fanny" userId="1e0a1623-d21f-4e57-a98a-b51f4710dda7" providerId="ADAL" clId="{823E3597-8F16-45A3-89F6-D16A732856B8}" dt="2024-08-26T10:46:05.287" v="3131" actId="20577"/>
          <ac:spMkLst>
            <pc:docMk/>
            <pc:sldMk cId="3745921068" sldId="355"/>
            <ac:spMk id="26" creationId="{142BD673-7F09-D67B-83BA-FB57CCA9AFED}"/>
          </ac:spMkLst>
        </pc:spChg>
      </pc:sldChg>
      <pc:sldChg chg="addSp modSp mod">
        <pc:chgData name="GRAVOIS Fanny" userId="1e0a1623-d21f-4e57-a98a-b51f4710dda7" providerId="ADAL" clId="{823E3597-8F16-45A3-89F6-D16A732856B8}" dt="2024-08-26T10:46:22.235" v="3132" actId="1076"/>
        <pc:sldMkLst>
          <pc:docMk/>
          <pc:sldMk cId="1196654888" sldId="356"/>
        </pc:sldMkLst>
        <pc:spChg chg="mod">
          <ac:chgData name="GRAVOIS Fanny" userId="1e0a1623-d21f-4e57-a98a-b51f4710dda7" providerId="ADAL" clId="{823E3597-8F16-45A3-89F6-D16A732856B8}" dt="2024-08-26T10:31:47.476" v="2334" actId="1076"/>
          <ac:spMkLst>
            <pc:docMk/>
            <pc:sldMk cId="1196654888" sldId="356"/>
            <ac:spMk id="10" creationId="{D50C00ED-8E46-31F1-139C-61D82A185BAE}"/>
          </ac:spMkLst>
        </pc:spChg>
        <pc:spChg chg="mod">
          <ac:chgData name="GRAVOIS Fanny" userId="1e0a1623-d21f-4e57-a98a-b51f4710dda7" providerId="ADAL" clId="{823E3597-8F16-45A3-89F6-D16A732856B8}" dt="2024-08-26T10:31:47.476" v="2334" actId="1076"/>
          <ac:spMkLst>
            <pc:docMk/>
            <pc:sldMk cId="1196654888" sldId="356"/>
            <ac:spMk id="12" creationId="{EA489A68-536D-9D75-CEEF-4A80AF5B8DDE}"/>
          </ac:spMkLst>
        </pc:spChg>
        <pc:picChg chg="mod">
          <ac:chgData name="GRAVOIS Fanny" userId="1e0a1623-d21f-4e57-a98a-b51f4710dda7" providerId="ADAL" clId="{823E3597-8F16-45A3-89F6-D16A732856B8}" dt="2024-08-26T10:31:47.476" v="2334" actId="1076"/>
          <ac:picMkLst>
            <pc:docMk/>
            <pc:sldMk cId="1196654888" sldId="356"/>
            <ac:picMk id="7" creationId="{E9C11AD2-0833-5FE5-454B-4878625B6797}"/>
          </ac:picMkLst>
        </pc:picChg>
        <pc:picChg chg="mod">
          <ac:chgData name="GRAVOIS Fanny" userId="1e0a1623-d21f-4e57-a98a-b51f4710dda7" providerId="ADAL" clId="{823E3597-8F16-45A3-89F6-D16A732856B8}" dt="2024-08-26T10:31:47.476" v="2334" actId="1076"/>
          <ac:picMkLst>
            <pc:docMk/>
            <pc:sldMk cId="1196654888" sldId="356"/>
            <ac:picMk id="9" creationId="{BE51BB81-7400-8B0E-9B45-C40AD6FF991B}"/>
          </ac:picMkLst>
        </pc:picChg>
        <pc:picChg chg="mod">
          <ac:chgData name="GRAVOIS Fanny" userId="1e0a1623-d21f-4e57-a98a-b51f4710dda7" providerId="ADAL" clId="{823E3597-8F16-45A3-89F6-D16A732856B8}" dt="2024-08-26T10:46:22.235" v="3132" actId="1076"/>
          <ac:picMkLst>
            <pc:docMk/>
            <pc:sldMk cId="1196654888" sldId="356"/>
            <ac:picMk id="17" creationId="{AD0CA321-391A-EB10-013A-D13D1762FD18}"/>
          </ac:picMkLst>
        </pc:picChg>
        <pc:picChg chg="add mod">
          <ac:chgData name="GRAVOIS Fanny" userId="1e0a1623-d21f-4e57-a98a-b51f4710dda7" providerId="ADAL" clId="{823E3597-8F16-45A3-89F6-D16A732856B8}" dt="2024-08-26T10:31:37.550" v="2333"/>
          <ac:picMkLst>
            <pc:docMk/>
            <pc:sldMk cId="1196654888" sldId="356"/>
            <ac:picMk id="18" creationId="{995E6A74-B0B2-7508-54A4-B719785E079A}"/>
          </ac:picMkLst>
        </pc:picChg>
        <pc:cxnChg chg="mod">
          <ac:chgData name="GRAVOIS Fanny" userId="1e0a1623-d21f-4e57-a98a-b51f4710dda7" providerId="ADAL" clId="{823E3597-8F16-45A3-89F6-D16A732856B8}" dt="2024-08-26T10:31:47.476" v="2334" actId="1076"/>
          <ac:cxnSpMkLst>
            <pc:docMk/>
            <pc:sldMk cId="1196654888" sldId="356"/>
            <ac:cxnSpMk id="11" creationId="{8A5BCFBA-F880-33EA-4935-FA40F89B6A5C}"/>
          </ac:cxnSpMkLst>
        </pc:cxnChg>
        <pc:cxnChg chg="mod">
          <ac:chgData name="GRAVOIS Fanny" userId="1e0a1623-d21f-4e57-a98a-b51f4710dda7" providerId="ADAL" clId="{823E3597-8F16-45A3-89F6-D16A732856B8}" dt="2024-08-26T10:31:47.476" v="2334" actId="1076"/>
          <ac:cxnSpMkLst>
            <pc:docMk/>
            <pc:sldMk cId="1196654888" sldId="356"/>
            <ac:cxnSpMk id="23" creationId="{6DA0F320-40EC-9CFF-4110-2FA17CF02065}"/>
          </ac:cxnSpMkLst>
        </pc:cxnChg>
      </pc:sldChg>
      <pc:sldChg chg="addSp delSp modSp mod">
        <pc:chgData name="GRAVOIS Fanny" userId="1e0a1623-d21f-4e57-a98a-b51f4710dda7" providerId="ADAL" clId="{823E3597-8F16-45A3-89F6-D16A732856B8}" dt="2024-08-22T11:30:54.127" v="349" actId="20577"/>
        <pc:sldMkLst>
          <pc:docMk/>
          <pc:sldMk cId="1145009473" sldId="357"/>
        </pc:sldMkLst>
        <pc:spChg chg="mod">
          <ac:chgData name="GRAVOIS Fanny" userId="1e0a1623-d21f-4e57-a98a-b51f4710dda7" providerId="ADAL" clId="{823E3597-8F16-45A3-89F6-D16A732856B8}" dt="2024-08-22T11:30:54.127" v="349" actId="20577"/>
          <ac:spMkLst>
            <pc:docMk/>
            <pc:sldMk cId="1145009473" sldId="357"/>
            <ac:spMk id="3" creationId="{B2121EAD-4E79-2FF7-2A21-6B536104E323}"/>
          </ac:spMkLst>
        </pc:spChg>
        <pc:spChg chg="del mod">
          <ac:chgData name="GRAVOIS Fanny" userId="1e0a1623-d21f-4e57-a98a-b51f4710dda7" providerId="ADAL" clId="{823E3597-8F16-45A3-89F6-D16A732856B8}" dt="2024-08-22T11:23:04.246" v="36" actId="478"/>
          <ac:spMkLst>
            <pc:docMk/>
            <pc:sldMk cId="1145009473" sldId="357"/>
            <ac:spMk id="10" creationId="{D50C00ED-8E46-31F1-139C-61D82A185BAE}"/>
          </ac:spMkLst>
        </pc:spChg>
        <pc:spChg chg="del mod">
          <ac:chgData name="GRAVOIS Fanny" userId="1e0a1623-d21f-4e57-a98a-b51f4710dda7" providerId="ADAL" clId="{823E3597-8F16-45A3-89F6-D16A732856B8}" dt="2024-08-22T11:23:03.524" v="35" actId="478"/>
          <ac:spMkLst>
            <pc:docMk/>
            <pc:sldMk cId="1145009473" sldId="357"/>
            <ac:spMk id="12" creationId="{EA489A68-536D-9D75-CEEF-4A80AF5B8DDE}"/>
          </ac:spMkLst>
        </pc:spChg>
        <pc:spChg chg="mod">
          <ac:chgData name="GRAVOIS Fanny" userId="1e0a1623-d21f-4e57-a98a-b51f4710dda7" providerId="ADAL" clId="{823E3597-8F16-45A3-89F6-D16A732856B8}" dt="2024-08-22T11:22:15.771" v="29" actId="1076"/>
          <ac:spMkLst>
            <pc:docMk/>
            <pc:sldMk cId="1145009473" sldId="357"/>
            <ac:spMk id="13" creationId="{3726C408-26E4-EEFF-5117-29047633C03B}"/>
          </ac:spMkLst>
        </pc:spChg>
        <pc:spChg chg="add mod">
          <ac:chgData name="GRAVOIS Fanny" userId="1e0a1623-d21f-4e57-a98a-b51f4710dda7" providerId="ADAL" clId="{823E3597-8F16-45A3-89F6-D16A732856B8}" dt="2024-08-22T11:30:10.068" v="321" actId="113"/>
          <ac:spMkLst>
            <pc:docMk/>
            <pc:sldMk cId="1145009473" sldId="357"/>
            <ac:spMk id="19" creationId="{48B34F19-DEC8-5E61-7490-08BFD34F6543}"/>
          </ac:spMkLst>
        </pc:spChg>
        <pc:spChg chg="add mod">
          <ac:chgData name="GRAVOIS Fanny" userId="1e0a1623-d21f-4e57-a98a-b51f4710dda7" providerId="ADAL" clId="{823E3597-8F16-45A3-89F6-D16A732856B8}" dt="2024-08-22T11:26:08.603" v="263" actId="14100"/>
          <ac:spMkLst>
            <pc:docMk/>
            <pc:sldMk cId="1145009473" sldId="357"/>
            <ac:spMk id="25" creationId="{325D5BAD-955F-6C7A-F041-B1FEF4061AEE}"/>
          </ac:spMkLst>
        </pc:spChg>
        <pc:spChg chg="add mod">
          <ac:chgData name="GRAVOIS Fanny" userId="1e0a1623-d21f-4e57-a98a-b51f4710dda7" providerId="ADAL" clId="{823E3597-8F16-45A3-89F6-D16A732856B8}" dt="2024-08-22T11:28:17.342" v="292" actId="208"/>
          <ac:spMkLst>
            <pc:docMk/>
            <pc:sldMk cId="1145009473" sldId="357"/>
            <ac:spMk id="26" creationId="{72D76116-6488-26AB-45AE-6F8B8A6F84DF}"/>
          </ac:spMkLst>
        </pc:spChg>
        <pc:spChg chg="add mod">
          <ac:chgData name="GRAVOIS Fanny" userId="1e0a1623-d21f-4e57-a98a-b51f4710dda7" providerId="ADAL" clId="{823E3597-8F16-45A3-89F6-D16A732856B8}" dt="2024-08-22T11:27:29.601" v="285" actId="208"/>
          <ac:spMkLst>
            <pc:docMk/>
            <pc:sldMk cId="1145009473" sldId="357"/>
            <ac:spMk id="27" creationId="{63E8C5FB-0A7A-AE1A-3DA9-97416B2C546A}"/>
          </ac:spMkLst>
        </pc:spChg>
        <pc:spChg chg="add mod">
          <ac:chgData name="GRAVOIS Fanny" userId="1e0a1623-d21f-4e57-a98a-b51f4710dda7" providerId="ADAL" clId="{823E3597-8F16-45A3-89F6-D16A732856B8}" dt="2024-08-22T11:28:28.034" v="296" actId="208"/>
          <ac:spMkLst>
            <pc:docMk/>
            <pc:sldMk cId="1145009473" sldId="357"/>
            <ac:spMk id="28" creationId="{C46C4F9B-C311-3B91-E10E-D0305D22EB7F}"/>
          </ac:spMkLst>
        </pc:spChg>
        <pc:spChg chg="add mod">
          <ac:chgData name="GRAVOIS Fanny" userId="1e0a1623-d21f-4e57-a98a-b51f4710dda7" providerId="ADAL" clId="{823E3597-8F16-45A3-89F6-D16A732856B8}" dt="2024-08-22T11:29:49.656" v="316" actId="13822"/>
          <ac:spMkLst>
            <pc:docMk/>
            <pc:sldMk cId="1145009473" sldId="357"/>
            <ac:spMk id="44" creationId="{377CA868-4587-A335-1DAD-28B5BEF37718}"/>
          </ac:spMkLst>
        </pc:spChg>
        <pc:picChg chg="mod">
          <ac:chgData name="GRAVOIS Fanny" userId="1e0a1623-d21f-4e57-a98a-b51f4710dda7" providerId="ADAL" clId="{823E3597-8F16-45A3-89F6-D16A732856B8}" dt="2024-08-22T11:22:15.771" v="29" actId="1076"/>
          <ac:picMkLst>
            <pc:docMk/>
            <pc:sldMk cId="1145009473" sldId="357"/>
            <ac:picMk id="4" creationId="{FA940A01-7951-1CB1-A3B9-FEDE1BEF03A9}"/>
          </ac:picMkLst>
        </pc:picChg>
        <pc:picChg chg="mod">
          <ac:chgData name="GRAVOIS Fanny" userId="1e0a1623-d21f-4e57-a98a-b51f4710dda7" providerId="ADAL" clId="{823E3597-8F16-45A3-89F6-D16A732856B8}" dt="2024-08-22T11:25:06.155" v="250" actId="2085"/>
          <ac:picMkLst>
            <pc:docMk/>
            <pc:sldMk cId="1145009473" sldId="357"/>
            <ac:picMk id="8" creationId="{BD3B7E35-1F3F-EEB2-99B9-77163641C5F8}"/>
          </ac:picMkLst>
        </pc:picChg>
        <pc:picChg chg="mod">
          <ac:chgData name="GRAVOIS Fanny" userId="1e0a1623-d21f-4e57-a98a-b51f4710dda7" providerId="ADAL" clId="{823E3597-8F16-45A3-89F6-D16A732856B8}" dt="2024-08-22T11:27:54.021" v="288" actId="2085"/>
          <ac:picMkLst>
            <pc:docMk/>
            <pc:sldMk cId="1145009473" sldId="357"/>
            <ac:picMk id="15" creationId="{8DE3521D-4666-384A-E823-F8335049AACE}"/>
          </ac:picMkLst>
        </pc:picChg>
        <pc:cxnChg chg="del mod">
          <ac:chgData name="GRAVOIS Fanny" userId="1e0a1623-d21f-4e57-a98a-b51f4710dda7" providerId="ADAL" clId="{823E3597-8F16-45A3-89F6-D16A732856B8}" dt="2024-08-22T11:23:02.420" v="34" actId="478"/>
          <ac:cxnSpMkLst>
            <pc:docMk/>
            <pc:sldMk cId="1145009473" sldId="357"/>
            <ac:cxnSpMk id="11" creationId="{8A5BCFBA-F880-33EA-4935-FA40F89B6A5C}"/>
          </ac:cxnSpMkLst>
        </pc:cxnChg>
        <pc:cxnChg chg="add del mod">
          <ac:chgData name="GRAVOIS Fanny" userId="1e0a1623-d21f-4e57-a98a-b51f4710dda7" providerId="ADAL" clId="{823E3597-8F16-45A3-89F6-D16A732856B8}" dt="2024-08-22T11:28:32.908" v="297" actId="478"/>
          <ac:cxnSpMkLst>
            <pc:docMk/>
            <pc:sldMk cId="1145009473" sldId="357"/>
            <ac:cxnSpMk id="20" creationId="{F2AF617E-5F4A-4309-455B-26B6257FE4FC}"/>
          </ac:cxnSpMkLst>
        </pc:cxnChg>
        <pc:cxnChg chg="add del mod">
          <ac:chgData name="GRAVOIS Fanny" userId="1e0a1623-d21f-4e57-a98a-b51f4710dda7" providerId="ADAL" clId="{823E3597-8F16-45A3-89F6-D16A732856B8}" dt="2024-08-22T11:26:42.618" v="271" actId="478"/>
          <ac:cxnSpMkLst>
            <pc:docMk/>
            <pc:sldMk cId="1145009473" sldId="357"/>
            <ac:cxnSpMk id="21" creationId="{35762866-8D7F-6DF5-E4A2-FB18392AAE7C}"/>
          </ac:cxnSpMkLst>
        </pc:cxnChg>
        <pc:cxnChg chg="del mod">
          <ac:chgData name="GRAVOIS Fanny" userId="1e0a1623-d21f-4e57-a98a-b51f4710dda7" providerId="ADAL" clId="{823E3597-8F16-45A3-89F6-D16A732856B8}" dt="2024-08-22T11:23:05.413" v="37" actId="478"/>
          <ac:cxnSpMkLst>
            <pc:docMk/>
            <pc:sldMk cId="1145009473" sldId="357"/>
            <ac:cxnSpMk id="23" creationId="{6DA0F320-40EC-9CFF-4110-2FA17CF02065}"/>
          </ac:cxnSpMkLst>
        </pc:cxnChg>
        <pc:cxnChg chg="add del mod">
          <ac:chgData name="GRAVOIS Fanny" userId="1e0a1623-d21f-4e57-a98a-b51f4710dda7" providerId="ADAL" clId="{823E3597-8F16-45A3-89F6-D16A732856B8}" dt="2024-08-22T11:28:33.898" v="298" actId="478"/>
          <ac:cxnSpMkLst>
            <pc:docMk/>
            <pc:sldMk cId="1145009473" sldId="357"/>
            <ac:cxnSpMk id="29" creationId="{34C1D46B-98D0-A1FC-2769-67AC9A256252}"/>
          </ac:cxnSpMkLst>
        </pc:cxnChg>
        <pc:cxnChg chg="add del mod">
          <ac:chgData name="GRAVOIS Fanny" userId="1e0a1623-d21f-4e57-a98a-b51f4710dda7" providerId="ADAL" clId="{823E3597-8F16-45A3-89F6-D16A732856B8}" dt="2024-08-22T11:28:35.115" v="299" actId="478"/>
          <ac:cxnSpMkLst>
            <pc:docMk/>
            <pc:sldMk cId="1145009473" sldId="357"/>
            <ac:cxnSpMk id="32" creationId="{B987C0DA-52A7-C7DB-1F01-852391724FE0}"/>
          </ac:cxnSpMkLst>
        </pc:cxnChg>
        <pc:cxnChg chg="add del mod">
          <ac:chgData name="GRAVOIS Fanny" userId="1e0a1623-d21f-4e57-a98a-b51f4710dda7" providerId="ADAL" clId="{823E3597-8F16-45A3-89F6-D16A732856B8}" dt="2024-08-22T11:28:35.819" v="300" actId="478"/>
          <ac:cxnSpMkLst>
            <pc:docMk/>
            <pc:sldMk cId="1145009473" sldId="357"/>
            <ac:cxnSpMk id="35" creationId="{9D9D351E-C647-9084-A6C3-40064FB04EBB}"/>
          </ac:cxnSpMkLst>
        </pc:cxnChg>
        <pc:cxnChg chg="add del">
          <ac:chgData name="GRAVOIS Fanny" userId="1e0a1623-d21f-4e57-a98a-b51f4710dda7" providerId="ADAL" clId="{823E3597-8F16-45A3-89F6-D16A732856B8}" dt="2024-08-22T11:29:22.556" v="310" actId="478"/>
          <ac:cxnSpMkLst>
            <pc:docMk/>
            <pc:sldMk cId="1145009473" sldId="357"/>
            <ac:cxnSpMk id="37" creationId="{59948C59-787C-8A48-26AE-7B33544A0D5D}"/>
          </ac:cxnSpMkLst>
        </pc:cxnChg>
        <pc:cxnChg chg="add del mod">
          <ac:chgData name="GRAVOIS Fanny" userId="1e0a1623-d21f-4e57-a98a-b51f4710dda7" providerId="ADAL" clId="{823E3597-8F16-45A3-89F6-D16A732856B8}" dt="2024-08-22T11:29:22.109" v="309" actId="478"/>
          <ac:cxnSpMkLst>
            <pc:docMk/>
            <pc:sldMk cId="1145009473" sldId="357"/>
            <ac:cxnSpMk id="39" creationId="{D0BB347B-FE93-1FE0-17AA-0E37AD25927B}"/>
          </ac:cxnSpMkLst>
        </pc:cxnChg>
        <pc:cxnChg chg="add del mod">
          <ac:chgData name="GRAVOIS Fanny" userId="1e0a1623-d21f-4e57-a98a-b51f4710dda7" providerId="ADAL" clId="{823E3597-8F16-45A3-89F6-D16A732856B8}" dt="2024-08-22T11:29:21.581" v="308" actId="478"/>
          <ac:cxnSpMkLst>
            <pc:docMk/>
            <pc:sldMk cId="1145009473" sldId="357"/>
            <ac:cxnSpMk id="41" creationId="{17A7668A-3D8E-61F5-8683-C1726A3B7C70}"/>
          </ac:cxnSpMkLst>
        </pc:cxnChg>
        <pc:cxnChg chg="add del mod">
          <ac:chgData name="GRAVOIS Fanny" userId="1e0a1623-d21f-4e57-a98a-b51f4710dda7" providerId="ADAL" clId="{823E3597-8F16-45A3-89F6-D16A732856B8}" dt="2024-08-22T11:29:23.805" v="311" actId="478"/>
          <ac:cxnSpMkLst>
            <pc:docMk/>
            <pc:sldMk cId="1145009473" sldId="357"/>
            <ac:cxnSpMk id="43" creationId="{7B99CCCE-4EEB-7630-1BD6-E5D4016629D8}"/>
          </ac:cxnSpMkLst>
        </pc:cxnChg>
      </pc:sldChg>
      <pc:sldChg chg="addSp delSp modSp add mod">
        <pc:chgData name="GRAVOIS Fanny" userId="1e0a1623-d21f-4e57-a98a-b51f4710dda7" providerId="ADAL" clId="{823E3597-8F16-45A3-89F6-D16A732856B8}" dt="2024-08-26T11:06:16.507" v="3488" actId="20577"/>
        <pc:sldMkLst>
          <pc:docMk/>
          <pc:sldMk cId="3191773028" sldId="358"/>
        </pc:sldMkLst>
        <pc:spChg chg="mod">
          <ac:chgData name="GRAVOIS Fanny" userId="1e0a1623-d21f-4e57-a98a-b51f4710dda7" providerId="ADAL" clId="{823E3597-8F16-45A3-89F6-D16A732856B8}" dt="2024-08-22T11:31:50.256" v="380" actId="20577"/>
          <ac:spMkLst>
            <pc:docMk/>
            <pc:sldMk cId="3191773028" sldId="358"/>
            <ac:spMk id="3" creationId="{B2121EAD-4E79-2FF7-2A21-6B536104E323}"/>
          </ac:spMkLst>
        </pc:spChg>
        <pc:spChg chg="add mod">
          <ac:chgData name="GRAVOIS Fanny" userId="1e0a1623-d21f-4e57-a98a-b51f4710dda7" providerId="ADAL" clId="{823E3597-8F16-45A3-89F6-D16A732856B8}" dt="2024-08-26T11:06:16.507" v="3488" actId="20577"/>
          <ac:spMkLst>
            <pc:docMk/>
            <pc:sldMk cId="3191773028" sldId="358"/>
            <ac:spMk id="11" creationId="{FAE175AB-6994-1BD5-5004-F105495AEC08}"/>
          </ac:spMkLst>
        </pc:spChg>
        <pc:spChg chg="mod">
          <ac:chgData name="GRAVOIS Fanny" userId="1e0a1623-d21f-4e57-a98a-b51f4710dda7" providerId="ADAL" clId="{823E3597-8F16-45A3-89F6-D16A732856B8}" dt="2024-08-22T13:40:05.339" v="1591" actId="20577"/>
          <ac:spMkLst>
            <pc:docMk/>
            <pc:sldMk cId="3191773028" sldId="358"/>
            <ac:spMk id="13" creationId="{3726C408-26E4-EEFF-5117-29047633C03B}"/>
          </ac:spMkLst>
        </pc:spChg>
        <pc:spChg chg="add mod">
          <ac:chgData name="GRAVOIS Fanny" userId="1e0a1623-d21f-4e57-a98a-b51f4710dda7" providerId="ADAL" clId="{823E3597-8F16-45A3-89F6-D16A732856B8}" dt="2024-08-26T11:06:14.029" v="3486" actId="20577"/>
          <ac:spMkLst>
            <pc:docMk/>
            <pc:sldMk cId="3191773028" sldId="358"/>
            <ac:spMk id="14" creationId="{45F87255-E6E9-DF69-F546-EF3787E9268D}"/>
          </ac:spMkLst>
        </pc:spChg>
        <pc:spChg chg="add del">
          <ac:chgData name="GRAVOIS Fanny" userId="1e0a1623-d21f-4e57-a98a-b51f4710dda7" providerId="ADAL" clId="{823E3597-8F16-45A3-89F6-D16A732856B8}" dt="2024-08-22T11:35:05.347" v="483" actId="478"/>
          <ac:spMkLst>
            <pc:docMk/>
            <pc:sldMk cId="3191773028" sldId="358"/>
            <ac:spMk id="17" creationId="{0006BA3C-0E10-B453-4AFB-FE76EF5A439E}"/>
          </ac:spMkLst>
        </pc:spChg>
        <pc:spChg chg="del">
          <ac:chgData name="GRAVOIS Fanny" userId="1e0a1623-d21f-4e57-a98a-b51f4710dda7" providerId="ADAL" clId="{823E3597-8F16-45A3-89F6-D16A732856B8}" dt="2024-08-22T11:32:37.744" v="387" actId="478"/>
          <ac:spMkLst>
            <pc:docMk/>
            <pc:sldMk cId="3191773028" sldId="358"/>
            <ac:spMk id="19" creationId="{48B34F19-DEC8-5E61-7490-08BFD34F6543}"/>
          </ac:spMkLst>
        </pc:spChg>
        <pc:spChg chg="del">
          <ac:chgData name="GRAVOIS Fanny" userId="1e0a1623-d21f-4e57-a98a-b51f4710dda7" providerId="ADAL" clId="{823E3597-8F16-45A3-89F6-D16A732856B8}" dt="2024-08-22T11:31:10.446" v="351" actId="478"/>
          <ac:spMkLst>
            <pc:docMk/>
            <pc:sldMk cId="3191773028" sldId="358"/>
            <ac:spMk id="25" creationId="{325D5BAD-955F-6C7A-F041-B1FEF4061AEE}"/>
          </ac:spMkLst>
        </pc:spChg>
        <pc:spChg chg="del">
          <ac:chgData name="GRAVOIS Fanny" userId="1e0a1623-d21f-4e57-a98a-b51f4710dda7" providerId="ADAL" clId="{823E3597-8F16-45A3-89F6-D16A732856B8}" dt="2024-08-22T11:31:11.726" v="352" actId="478"/>
          <ac:spMkLst>
            <pc:docMk/>
            <pc:sldMk cId="3191773028" sldId="358"/>
            <ac:spMk id="26" creationId="{72D76116-6488-26AB-45AE-6F8B8A6F84DF}"/>
          </ac:spMkLst>
        </pc:spChg>
        <pc:spChg chg="del">
          <ac:chgData name="GRAVOIS Fanny" userId="1e0a1623-d21f-4e57-a98a-b51f4710dda7" providerId="ADAL" clId="{823E3597-8F16-45A3-89F6-D16A732856B8}" dt="2024-08-22T11:31:14.103" v="354" actId="478"/>
          <ac:spMkLst>
            <pc:docMk/>
            <pc:sldMk cId="3191773028" sldId="358"/>
            <ac:spMk id="27" creationId="{63E8C5FB-0A7A-AE1A-3DA9-97416B2C546A}"/>
          </ac:spMkLst>
        </pc:spChg>
        <pc:spChg chg="del">
          <ac:chgData name="GRAVOIS Fanny" userId="1e0a1623-d21f-4e57-a98a-b51f4710dda7" providerId="ADAL" clId="{823E3597-8F16-45A3-89F6-D16A732856B8}" dt="2024-08-22T11:31:14.704" v="355" actId="478"/>
          <ac:spMkLst>
            <pc:docMk/>
            <pc:sldMk cId="3191773028" sldId="358"/>
            <ac:spMk id="28" creationId="{C46C4F9B-C311-3B91-E10E-D0305D22EB7F}"/>
          </ac:spMkLst>
        </pc:spChg>
        <pc:spChg chg="del">
          <ac:chgData name="GRAVOIS Fanny" userId="1e0a1623-d21f-4e57-a98a-b51f4710dda7" providerId="ADAL" clId="{823E3597-8F16-45A3-89F6-D16A732856B8}" dt="2024-08-22T11:31:15.566" v="356" actId="478"/>
          <ac:spMkLst>
            <pc:docMk/>
            <pc:sldMk cId="3191773028" sldId="358"/>
            <ac:spMk id="44" creationId="{377CA868-4587-A335-1DAD-28B5BEF37718}"/>
          </ac:spMkLst>
        </pc:spChg>
        <pc:picChg chg="del">
          <ac:chgData name="GRAVOIS Fanny" userId="1e0a1623-d21f-4e57-a98a-b51f4710dda7" providerId="ADAL" clId="{823E3597-8F16-45A3-89F6-D16A732856B8}" dt="2024-08-22T11:31:40.800" v="360" actId="478"/>
          <ac:picMkLst>
            <pc:docMk/>
            <pc:sldMk cId="3191773028" sldId="358"/>
            <ac:picMk id="4" creationId="{FA940A01-7951-1CB1-A3B9-FEDE1BEF03A9}"/>
          </ac:picMkLst>
        </pc:picChg>
        <pc:picChg chg="add mod">
          <ac:chgData name="GRAVOIS Fanny" userId="1e0a1623-d21f-4e57-a98a-b51f4710dda7" providerId="ADAL" clId="{823E3597-8F16-45A3-89F6-D16A732856B8}" dt="2024-08-22T11:33:04.554" v="393" actId="1076"/>
          <ac:picMkLst>
            <pc:docMk/>
            <pc:sldMk cId="3191773028" sldId="358"/>
            <ac:picMk id="5" creationId="{8A4552E6-3A98-CB6B-10E2-A34CE116F9C5}"/>
          </ac:picMkLst>
        </pc:picChg>
        <pc:picChg chg="add mod">
          <ac:chgData name="GRAVOIS Fanny" userId="1e0a1623-d21f-4e57-a98a-b51f4710dda7" providerId="ADAL" clId="{823E3597-8F16-45A3-89F6-D16A732856B8}" dt="2024-08-22T11:35:53.593" v="494" actId="14100"/>
          <ac:picMkLst>
            <pc:docMk/>
            <pc:sldMk cId="3191773028" sldId="358"/>
            <ac:picMk id="7" creationId="{9A7F04CF-4F41-2100-3EAE-928FA2555B4F}"/>
          </ac:picMkLst>
        </pc:picChg>
        <pc:picChg chg="del">
          <ac:chgData name="GRAVOIS Fanny" userId="1e0a1623-d21f-4e57-a98a-b51f4710dda7" providerId="ADAL" clId="{823E3597-8F16-45A3-89F6-D16A732856B8}" dt="2024-08-22T11:31:08.942" v="350" actId="478"/>
          <ac:picMkLst>
            <pc:docMk/>
            <pc:sldMk cId="3191773028" sldId="358"/>
            <ac:picMk id="8" creationId="{BD3B7E35-1F3F-EEB2-99B9-77163641C5F8}"/>
          </ac:picMkLst>
        </pc:picChg>
        <pc:picChg chg="add del mod">
          <ac:chgData name="GRAVOIS Fanny" userId="1e0a1623-d21f-4e57-a98a-b51f4710dda7" providerId="ADAL" clId="{823E3597-8F16-45A3-89F6-D16A732856B8}" dt="2024-08-22T11:35:05.827" v="484" actId="478"/>
          <ac:picMkLst>
            <pc:docMk/>
            <pc:sldMk cId="3191773028" sldId="358"/>
            <ac:picMk id="10" creationId="{6EDF04DC-D826-167A-A8BC-89DF9A774768}"/>
          </ac:picMkLst>
        </pc:picChg>
        <pc:picChg chg="del">
          <ac:chgData name="GRAVOIS Fanny" userId="1e0a1623-d21f-4e57-a98a-b51f4710dda7" providerId="ADAL" clId="{823E3597-8F16-45A3-89F6-D16A732856B8}" dt="2024-08-22T11:31:12.478" v="353" actId="478"/>
          <ac:picMkLst>
            <pc:docMk/>
            <pc:sldMk cId="3191773028" sldId="358"/>
            <ac:picMk id="15" creationId="{8DE3521D-4666-384A-E823-F8335049AACE}"/>
          </ac:picMkLst>
        </pc:picChg>
        <pc:picChg chg="add mod">
          <ac:chgData name="GRAVOIS Fanny" userId="1e0a1623-d21f-4e57-a98a-b51f4710dda7" providerId="ADAL" clId="{823E3597-8F16-45A3-89F6-D16A732856B8}" dt="2024-08-22T11:39:34.061" v="820" actId="14100"/>
          <ac:picMkLst>
            <pc:docMk/>
            <pc:sldMk cId="3191773028" sldId="358"/>
            <ac:picMk id="20" creationId="{B0BB6979-7E94-8352-FFA2-1A2BF81E9F70}"/>
          </ac:picMkLst>
        </pc:picChg>
        <pc:picChg chg="add mod">
          <ac:chgData name="GRAVOIS Fanny" userId="1e0a1623-d21f-4e57-a98a-b51f4710dda7" providerId="ADAL" clId="{823E3597-8F16-45A3-89F6-D16A732856B8}" dt="2024-08-22T11:39:40.366" v="822" actId="1076"/>
          <ac:picMkLst>
            <pc:docMk/>
            <pc:sldMk cId="3191773028" sldId="358"/>
            <ac:picMk id="22" creationId="{C3CDA0C4-133F-77B7-16F8-BAAF154D1F81}"/>
          </ac:picMkLst>
        </pc:picChg>
        <pc:cxnChg chg="add mod">
          <ac:chgData name="GRAVOIS Fanny" userId="1e0a1623-d21f-4e57-a98a-b51f4710dda7" providerId="ADAL" clId="{823E3597-8F16-45A3-89F6-D16A732856B8}" dt="2024-08-22T11:38:31.062" v="708" actId="1076"/>
          <ac:cxnSpMkLst>
            <pc:docMk/>
            <pc:sldMk cId="3191773028" sldId="358"/>
            <ac:cxnSpMk id="12" creationId="{57768EE9-DB70-7DBD-6D3D-BEA0CD1297C8}"/>
          </ac:cxnSpMkLst>
        </pc:cxnChg>
        <pc:cxnChg chg="add mod">
          <ac:chgData name="GRAVOIS Fanny" userId="1e0a1623-d21f-4e57-a98a-b51f4710dda7" providerId="ADAL" clId="{823E3597-8F16-45A3-89F6-D16A732856B8}" dt="2024-08-22T11:40:48.999" v="971" actId="14100"/>
          <ac:cxnSpMkLst>
            <pc:docMk/>
            <pc:sldMk cId="3191773028" sldId="358"/>
            <ac:cxnSpMk id="16" creationId="{F770DA8A-29B6-A994-70E1-68BA0D42E134}"/>
          </ac:cxnSpMkLst>
        </pc:cxnChg>
        <pc:cxnChg chg="add mod">
          <ac:chgData name="GRAVOIS Fanny" userId="1e0a1623-d21f-4e57-a98a-b51f4710dda7" providerId="ADAL" clId="{823E3597-8F16-45A3-89F6-D16A732856B8}" dt="2024-08-22T11:40:53.215" v="973" actId="14100"/>
          <ac:cxnSpMkLst>
            <pc:docMk/>
            <pc:sldMk cId="3191773028" sldId="358"/>
            <ac:cxnSpMk id="23" creationId="{2F2911AF-63F6-60A8-CBFD-FFAE3F18EC09}"/>
          </ac:cxnSpMkLst>
        </pc:cxnChg>
      </pc:sldChg>
      <pc:sldChg chg="addSp delSp modSp add mod">
        <pc:chgData name="GRAVOIS Fanny" userId="1e0a1623-d21f-4e57-a98a-b51f4710dda7" providerId="ADAL" clId="{823E3597-8F16-45A3-89F6-D16A732856B8}" dt="2024-09-02T15:19:36.951" v="3744" actId="20577"/>
        <pc:sldMkLst>
          <pc:docMk/>
          <pc:sldMk cId="2992057971" sldId="359"/>
        </pc:sldMkLst>
        <pc:spChg chg="mod">
          <ac:chgData name="GRAVOIS Fanny" userId="1e0a1623-d21f-4e57-a98a-b51f4710dda7" providerId="ADAL" clId="{823E3597-8F16-45A3-89F6-D16A732856B8}" dt="2024-08-22T13:32:26.322" v="1020" actId="6549"/>
          <ac:spMkLst>
            <pc:docMk/>
            <pc:sldMk cId="2992057971" sldId="359"/>
            <ac:spMk id="3" creationId="{B2121EAD-4E79-2FF7-2A21-6B536104E323}"/>
          </ac:spMkLst>
        </pc:spChg>
        <pc:spChg chg="mod">
          <ac:chgData name="GRAVOIS Fanny" userId="1e0a1623-d21f-4e57-a98a-b51f4710dda7" providerId="ADAL" clId="{823E3597-8F16-45A3-89F6-D16A732856B8}" dt="2024-09-02T15:19:36.951" v="3744" actId="20577"/>
          <ac:spMkLst>
            <pc:docMk/>
            <pc:sldMk cId="2992057971" sldId="359"/>
            <ac:spMk id="11" creationId="{FAE175AB-6994-1BD5-5004-F105495AEC08}"/>
          </ac:spMkLst>
        </pc:spChg>
        <pc:spChg chg="del">
          <ac:chgData name="GRAVOIS Fanny" userId="1e0a1623-d21f-4e57-a98a-b51f4710dda7" providerId="ADAL" clId="{823E3597-8F16-45A3-89F6-D16A732856B8}" dt="2024-08-22T13:32:40.582" v="1021" actId="478"/>
          <ac:spMkLst>
            <pc:docMk/>
            <pc:sldMk cId="2992057971" sldId="359"/>
            <ac:spMk id="13" creationId="{3726C408-26E4-EEFF-5117-29047633C03B}"/>
          </ac:spMkLst>
        </pc:spChg>
        <pc:spChg chg="mod">
          <ac:chgData name="GRAVOIS Fanny" userId="1e0a1623-d21f-4e57-a98a-b51f4710dda7" providerId="ADAL" clId="{823E3597-8F16-45A3-89F6-D16A732856B8}" dt="2024-08-22T13:48:38.962" v="1706" actId="1076"/>
          <ac:spMkLst>
            <pc:docMk/>
            <pc:sldMk cId="2992057971" sldId="359"/>
            <ac:spMk id="14" creationId="{45F87255-E6E9-DF69-F546-EF3787E9268D}"/>
          </ac:spMkLst>
        </pc:spChg>
        <pc:spChg chg="add mod">
          <ac:chgData name="GRAVOIS Fanny" userId="1e0a1623-d21f-4e57-a98a-b51f4710dda7" providerId="ADAL" clId="{823E3597-8F16-45A3-89F6-D16A732856B8}" dt="2024-08-22T13:41:05.497" v="1668" actId="20577"/>
          <ac:spMkLst>
            <pc:docMk/>
            <pc:sldMk cId="2992057971" sldId="359"/>
            <ac:spMk id="21" creationId="{494EBC59-A90A-719F-C5DF-D1F3BB6AEF17}"/>
          </ac:spMkLst>
        </pc:spChg>
        <pc:picChg chg="add mod">
          <ac:chgData name="GRAVOIS Fanny" userId="1e0a1623-d21f-4e57-a98a-b51f4710dda7" providerId="ADAL" clId="{823E3597-8F16-45A3-89F6-D16A732856B8}" dt="2024-08-22T13:32:52.158" v="1023" actId="1076"/>
          <ac:picMkLst>
            <pc:docMk/>
            <pc:sldMk cId="2992057971" sldId="359"/>
            <ac:picMk id="4" creationId="{640A0C60-6A86-BE18-D976-357BAABE1749}"/>
          </ac:picMkLst>
        </pc:picChg>
        <pc:picChg chg="add del">
          <ac:chgData name="GRAVOIS Fanny" userId="1e0a1623-d21f-4e57-a98a-b51f4710dda7" providerId="ADAL" clId="{823E3597-8F16-45A3-89F6-D16A732856B8}" dt="2024-08-22T13:30:07.651" v="992" actId="478"/>
          <ac:picMkLst>
            <pc:docMk/>
            <pc:sldMk cId="2992057971" sldId="359"/>
            <ac:picMk id="5" creationId="{8A4552E6-3A98-CB6B-10E2-A34CE116F9C5}"/>
          </ac:picMkLst>
        </pc:picChg>
        <pc:picChg chg="del">
          <ac:chgData name="GRAVOIS Fanny" userId="1e0a1623-d21f-4e57-a98a-b51f4710dda7" providerId="ADAL" clId="{823E3597-8F16-45A3-89F6-D16A732856B8}" dt="2024-08-22T11:41:04.855" v="977" actId="478"/>
          <ac:picMkLst>
            <pc:docMk/>
            <pc:sldMk cId="2992057971" sldId="359"/>
            <ac:picMk id="7" creationId="{9A7F04CF-4F41-2100-3EAE-928FA2555B4F}"/>
          </ac:picMkLst>
        </pc:picChg>
        <pc:picChg chg="add mod">
          <ac:chgData name="GRAVOIS Fanny" userId="1e0a1623-d21f-4e57-a98a-b51f4710dda7" providerId="ADAL" clId="{823E3597-8F16-45A3-89F6-D16A732856B8}" dt="2024-08-22T13:31:21.542" v="1003" actId="208"/>
          <ac:picMkLst>
            <pc:docMk/>
            <pc:sldMk cId="2992057971" sldId="359"/>
            <ac:picMk id="8" creationId="{E7A43B6B-70F9-2987-D081-EDB64167CB01}"/>
          </ac:picMkLst>
        </pc:picChg>
        <pc:picChg chg="add mod">
          <ac:chgData name="GRAVOIS Fanny" userId="1e0a1623-d21f-4e57-a98a-b51f4710dda7" providerId="ADAL" clId="{823E3597-8F16-45A3-89F6-D16A732856B8}" dt="2024-08-22T13:48:40.506" v="1709" actId="1076"/>
          <ac:picMkLst>
            <pc:docMk/>
            <pc:sldMk cId="2992057971" sldId="359"/>
            <ac:picMk id="10" creationId="{1B267561-1600-2221-6613-AC73FF099E53}"/>
          </ac:picMkLst>
        </pc:picChg>
        <pc:picChg chg="del">
          <ac:chgData name="GRAVOIS Fanny" userId="1e0a1623-d21f-4e57-a98a-b51f4710dda7" providerId="ADAL" clId="{823E3597-8F16-45A3-89F6-D16A732856B8}" dt="2024-08-22T11:41:05.864" v="978" actId="478"/>
          <ac:picMkLst>
            <pc:docMk/>
            <pc:sldMk cId="2992057971" sldId="359"/>
            <ac:picMk id="20" creationId="{B0BB6979-7E94-8352-FFA2-1A2BF81E9F70}"/>
          </ac:picMkLst>
        </pc:picChg>
        <pc:picChg chg="del">
          <ac:chgData name="GRAVOIS Fanny" userId="1e0a1623-d21f-4e57-a98a-b51f4710dda7" providerId="ADAL" clId="{823E3597-8F16-45A3-89F6-D16A732856B8}" dt="2024-08-22T11:41:06.360" v="979" actId="478"/>
          <ac:picMkLst>
            <pc:docMk/>
            <pc:sldMk cId="2992057971" sldId="359"/>
            <ac:picMk id="22" creationId="{C3CDA0C4-133F-77B7-16F8-BAAF154D1F81}"/>
          </ac:picMkLst>
        </pc:picChg>
        <pc:cxnChg chg="mod">
          <ac:chgData name="GRAVOIS Fanny" userId="1e0a1623-d21f-4e57-a98a-b51f4710dda7" providerId="ADAL" clId="{823E3597-8F16-45A3-89F6-D16A732856B8}" dt="2024-08-22T13:36:12.862" v="1261" actId="1076"/>
          <ac:cxnSpMkLst>
            <pc:docMk/>
            <pc:sldMk cId="2992057971" sldId="359"/>
            <ac:cxnSpMk id="12" creationId="{57768EE9-DB70-7DBD-6D3D-BEA0CD1297C8}"/>
          </ac:cxnSpMkLst>
        </pc:cxnChg>
        <pc:cxnChg chg="mod">
          <ac:chgData name="GRAVOIS Fanny" userId="1e0a1623-d21f-4e57-a98a-b51f4710dda7" providerId="ADAL" clId="{823E3597-8F16-45A3-89F6-D16A732856B8}" dt="2024-08-22T13:48:39.437" v="1707" actId="1076"/>
          <ac:cxnSpMkLst>
            <pc:docMk/>
            <pc:sldMk cId="2992057971" sldId="359"/>
            <ac:cxnSpMk id="16" creationId="{F770DA8A-29B6-A994-70E1-68BA0D42E134}"/>
          </ac:cxnSpMkLst>
        </pc:cxnChg>
        <pc:cxnChg chg="add mod">
          <ac:chgData name="GRAVOIS Fanny" userId="1e0a1623-d21f-4e57-a98a-b51f4710dda7" providerId="ADAL" clId="{823E3597-8F16-45A3-89F6-D16A732856B8}" dt="2024-08-22T13:48:40" v="1708" actId="1076"/>
          <ac:cxnSpMkLst>
            <pc:docMk/>
            <pc:sldMk cId="2992057971" sldId="359"/>
            <ac:cxnSpMk id="17" creationId="{434CE8B4-A61D-24D2-4CE1-C86D8483EC12}"/>
          </ac:cxnSpMkLst>
        </pc:cxnChg>
        <pc:cxnChg chg="del">
          <ac:chgData name="GRAVOIS Fanny" userId="1e0a1623-d21f-4e57-a98a-b51f4710dda7" providerId="ADAL" clId="{823E3597-8F16-45A3-89F6-D16A732856B8}" dt="2024-08-22T13:31:41.236" v="1008" actId="478"/>
          <ac:cxnSpMkLst>
            <pc:docMk/>
            <pc:sldMk cId="2992057971" sldId="359"/>
            <ac:cxnSpMk id="23" creationId="{2F2911AF-63F6-60A8-CBFD-FFAE3F18EC09}"/>
          </ac:cxnSpMkLst>
        </pc:cxnChg>
      </pc:sldChg>
      <pc:sldChg chg="new del">
        <pc:chgData name="GRAVOIS Fanny" userId="1e0a1623-d21f-4e57-a98a-b51f4710dda7" providerId="ADAL" clId="{823E3597-8F16-45A3-89F6-D16A732856B8}" dt="2024-08-22T11:40:59.032" v="975" actId="47"/>
        <pc:sldMkLst>
          <pc:docMk/>
          <pc:sldMk cId="3821010761" sldId="359"/>
        </pc:sldMkLst>
      </pc:sldChg>
      <pc:sldChg chg="addSp delSp modSp add mod">
        <pc:chgData name="GRAVOIS Fanny" userId="1e0a1623-d21f-4e57-a98a-b51f4710dda7" providerId="ADAL" clId="{823E3597-8F16-45A3-89F6-D16A732856B8}" dt="2024-08-26T08:59:16.193" v="2318" actId="1076"/>
        <pc:sldMkLst>
          <pc:docMk/>
          <pc:sldMk cId="379526478" sldId="360"/>
        </pc:sldMkLst>
        <pc:spChg chg="mod">
          <ac:chgData name="GRAVOIS Fanny" userId="1e0a1623-d21f-4e57-a98a-b51f4710dda7" providerId="ADAL" clId="{823E3597-8F16-45A3-89F6-D16A732856B8}" dt="2024-08-22T13:41:47.690" v="1682" actId="20577"/>
          <ac:spMkLst>
            <pc:docMk/>
            <pc:sldMk cId="379526478" sldId="360"/>
            <ac:spMk id="3" creationId="{B2121EAD-4E79-2FF7-2A21-6B536104E323}"/>
          </ac:spMkLst>
        </pc:spChg>
        <pc:spChg chg="add mod">
          <ac:chgData name="GRAVOIS Fanny" userId="1e0a1623-d21f-4e57-a98a-b51f4710dda7" providerId="ADAL" clId="{823E3597-8F16-45A3-89F6-D16A732856B8}" dt="2024-08-26T08:58:42.235" v="2312" actId="1076"/>
          <ac:spMkLst>
            <pc:docMk/>
            <pc:sldMk cId="379526478" sldId="360"/>
            <ac:spMk id="9" creationId="{2A5D270B-E8A5-B430-173E-0509DBBB94F2}"/>
          </ac:spMkLst>
        </pc:spChg>
        <pc:spChg chg="mod">
          <ac:chgData name="GRAVOIS Fanny" userId="1e0a1623-d21f-4e57-a98a-b51f4710dda7" providerId="ADAL" clId="{823E3597-8F16-45A3-89F6-D16A732856B8}" dt="2024-08-26T08:57:09.393" v="2284" actId="5793"/>
          <ac:spMkLst>
            <pc:docMk/>
            <pc:sldMk cId="379526478" sldId="360"/>
            <ac:spMk id="11" creationId="{FAE175AB-6994-1BD5-5004-F105495AEC08}"/>
          </ac:spMkLst>
        </pc:spChg>
        <pc:spChg chg="add mod">
          <ac:chgData name="GRAVOIS Fanny" userId="1e0a1623-d21f-4e57-a98a-b51f4710dda7" providerId="ADAL" clId="{823E3597-8F16-45A3-89F6-D16A732856B8}" dt="2024-08-26T08:58:58.702" v="2316" actId="113"/>
          <ac:spMkLst>
            <pc:docMk/>
            <pc:sldMk cId="379526478" sldId="360"/>
            <ac:spMk id="13" creationId="{16B6FA93-A1B0-43B2-E868-820ECDD0BCFD}"/>
          </ac:spMkLst>
        </pc:spChg>
        <pc:spChg chg="mod">
          <ac:chgData name="GRAVOIS Fanny" userId="1e0a1623-d21f-4e57-a98a-b51f4710dda7" providerId="ADAL" clId="{823E3597-8F16-45A3-89F6-D16A732856B8}" dt="2024-08-26T08:58:44.847" v="2314" actId="1076"/>
          <ac:spMkLst>
            <pc:docMk/>
            <pc:sldMk cId="379526478" sldId="360"/>
            <ac:spMk id="14" creationId="{45F87255-E6E9-DF69-F546-EF3787E9268D}"/>
          </ac:spMkLst>
        </pc:spChg>
        <pc:spChg chg="del mod">
          <ac:chgData name="GRAVOIS Fanny" userId="1e0a1623-d21f-4e57-a98a-b51f4710dda7" providerId="ADAL" clId="{823E3597-8F16-45A3-89F6-D16A732856B8}" dt="2024-08-22T13:42:25.261" v="1695"/>
          <ac:spMkLst>
            <pc:docMk/>
            <pc:sldMk cId="379526478" sldId="360"/>
            <ac:spMk id="21" creationId="{494EBC59-A90A-719F-C5DF-D1F3BB6AEF17}"/>
          </ac:spMkLst>
        </pc:spChg>
        <pc:picChg chg="add del">
          <ac:chgData name="GRAVOIS Fanny" userId="1e0a1623-d21f-4e57-a98a-b51f4710dda7" providerId="ADAL" clId="{823E3597-8F16-45A3-89F6-D16A732856B8}" dt="2024-08-22T13:42:18.235" v="1690" actId="478"/>
          <ac:picMkLst>
            <pc:docMk/>
            <pc:sldMk cId="379526478" sldId="360"/>
            <ac:picMk id="4" creationId="{640A0C60-6A86-BE18-D976-357BAABE1749}"/>
          </ac:picMkLst>
        </pc:picChg>
        <pc:picChg chg="add del mod">
          <ac:chgData name="GRAVOIS Fanny" userId="1e0a1623-d21f-4e57-a98a-b51f4710dda7" providerId="ADAL" clId="{823E3597-8F16-45A3-89F6-D16A732856B8}" dt="2024-08-26T08:56:47.741" v="2277" actId="478"/>
          <ac:picMkLst>
            <pc:docMk/>
            <pc:sldMk cId="379526478" sldId="360"/>
            <ac:picMk id="5" creationId="{FDFF3AEC-73F2-4372-346E-3D88FC06B6AE}"/>
          </ac:picMkLst>
        </pc:picChg>
        <pc:picChg chg="add mod">
          <ac:chgData name="GRAVOIS Fanny" userId="1e0a1623-d21f-4e57-a98a-b51f4710dda7" providerId="ADAL" clId="{823E3597-8F16-45A3-89F6-D16A732856B8}" dt="2024-08-26T08:58:47.494" v="2315" actId="208"/>
          <ac:picMkLst>
            <pc:docMk/>
            <pc:sldMk cId="379526478" sldId="360"/>
            <ac:picMk id="7" creationId="{E12EDC56-413C-57B2-1E49-A181AAE823C4}"/>
          </ac:picMkLst>
        </pc:picChg>
        <pc:picChg chg="del">
          <ac:chgData name="GRAVOIS Fanny" userId="1e0a1623-d21f-4e57-a98a-b51f4710dda7" providerId="ADAL" clId="{823E3597-8F16-45A3-89F6-D16A732856B8}" dt="2024-08-22T13:42:25.258" v="1693" actId="478"/>
          <ac:picMkLst>
            <pc:docMk/>
            <pc:sldMk cId="379526478" sldId="360"/>
            <ac:picMk id="8" creationId="{E7A43B6B-70F9-2987-D081-EDB64167CB01}"/>
          </ac:picMkLst>
        </pc:picChg>
        <pc:picChg chg="del">
          <ac:chgData name="GRAVOIS Fanny" userId="1e0a1623-d21f-4e57-a98a-b51f4710dda7" providerId="ADAL" clId="{823E3597-8F16-45A3-89F6-D16A732856B8}" dt="2024-08-22T13:42:26.203" v="1696" actId="478"/>
          <ac:picMkLst>
            <pc:docMk/>
            <pc:sldMk cId="379526478" sldId="360"/>
            <ac:picMk id="10" creationId="{1B267561-1600-2221-6613-AC73FF099E53}"/>
          </ac:picMkLst>
        </pc:picChg>
        <pc:picChg chg="add mod">
          <ac:chgData name="GRAVOIS Fanny" userId="1e0a1623-d21f-4e57-a98a-b51f4710dda7" providerId="ADAL" clId="{823E3597-8F16-45A3-89F6-D16A732856B8}" dt="2024-08-26T08:56:50.300" v="2278" actId="1076"/>
          <ac:picMkLst>
            <pc:docMk/>
            <pc:sldMk cId="379526478" sldId="360"/>
            <ac:picMk id="15" creationId="{4865CEEA-480F-217D-6FA1-EAE4441886D6}"/>
          </ac:picMkLst>
        </pc:picChg>
        <pc:picChg chg="add del mod">
          <ac:chgData name="GRAVOIS Fanny" userId="1e0a1623-d21f-4e57-a98a-b51f4710dda7" providerId="ADAL" clId="{823E3597-8F16-45A3-89F6-D16A732856B8}" dt="2024-08-26T08:56:51.791" v="2279" actId="478"/>
          <ac:picMkLst>
            <pc:docMk/>
            <pc:sldMk cId="379526478" sldId="360"/>
            <ac:picMk id="18" creationId="{66197148-FFBD-4D06-5F1D-81206FDB0D50}"/>
          </ac:picMkLst>
        </pc:picChg>
        <pc:picChg chg="add del">
          <ac:chgData name="GRAVOIS Fanny" userId="1e0a1623-d21f-4e57-a98a-b51f4710dda7" providerId="ADAL" clId="{823E3597-8F16-45A3-89F6-D16A732856B8}" dt="2024-08-26T08:48:23.476" v="1809" actId="478"/>
          <ac:picMkLst>
            <pc:docMk/>
            <pc:sldMk cId="379526478" sldId="360"/>
            <ac:picMk id="1026" creationId="{11AE80F3-C45A-293D-2B94-5330D8565949}"/>
          </ac:picMkLst>
        </pc:picChg>
        <pc:picChg chg="add mod">
          <ac:chgData name="GRAVOIS Fanny" userId="1e0a1623-d21f-4e57-a98a-b51f4710dda7" providerId="ADAL" clId="{823E3597-8F16-45A3-89F6-D16A732856B8}" dt="2024-08-26T08:59:16.193" v="2318" actId="1076"/>
          <ac:picMkLst>
            <pc:docMk/>
            <pc:sldMk cId="379526478" sldId="360"/>
            <ac:picMk id="1028" creationId="{FBFCBE04-4D51-C6ED-5A6E-6541A7B91047}"/>
          </ac:picMkLst>
        </pc:picChg>
        <pc:cxnChg chg="del mod">
          <ac:chgData name="GRAVOIS Fanny" userId="1e0a1623-d21f-4e57-a98a-b51f4710dda7" providerId="ADAL" clId="{823E3597-8F16-45A3-89F6-D16A732856B8}" dt="2024-08-26T08:52:49.243" v="1971" actId="478"/>
          <ac:cxnSpMkLst>
            <pc:docMk/>
            <pc:sldMk cId="379526478" sldId="360"/>
            <ac:cxnSpMk id="12" creationId="{57768EE9-DB70-7DBD-6D3D-BEA0CD1297C8}"/>
          </ac:cxnSpMkLst>
        </pc:cxnChg>
        <pc:cxnChg chg="del mod">
          <ac:chgData name="GRAVOIS Fanny" userId="1e0a1623-d21f-4e57-a98a-b51f4710dda7" providerId="ADAL" clId="{823E3597-8F16-45A3-89F6-D16A732856B8}" dt="2024-08-26T08:53:19.481" v="1977" actId="478"/>
          <ac:cxnSpMkLst>
            <pc:docMk/>
            <pc:sldMk cId="379526478" sldId="360"/>
            <ac:cxnSpMk id="16" creationId="{F770DA8A-29B6-A994-70E1-68BA0D42E134}"/>
          </ac:cxnSpMkLst>
        </pc:cxnChg>
        <pc:cxnChg chg="del mod">
          <ac:chgData name="GRAVOIS Fanny" userId="1e0a1623-d21f-4e57-a98a-b51f4710dda7" providerId="ADAL" clId="{823E3597-8F16-45A3-89F6-D16A732856B8}" dt="2024-08-26T08:53:18.665" v="1976" actId="478"/>
          <ac:cxnSpMkLst>
            <pc:docMk/>
            <pc:sldMk cId="379526478" sldId="360"/>
            <ac:cxnSpMk id="17" creationId="{434CE8B4-A61D-24D2-4CE1-C86D8483EC12}"/>
          </ac:cxnSpMkLst>
        </pc:cxnChg>
      </pc:sldChg>
      <pc:sldChg chg="new del">
        <pc:chgData name="GRAVOIS Fanny" userId="1e0a1623-d21f-4e57-a98a-b51f4710dda7" providerId="ADAL" clId="{823E3597-8F16-45A3-89F6-D16A732856B8}" dt="2024-08-26T08:59:47.143" v="2320" actId="680"/>
        <pc:sldMkLst>
          <pc:docMk/>
          <pc:sldMk cId="240552147" sldId="361"/>
        </pc:sldMkLst>
      </pc:sldChg>
      <pc:sldChg chg="addSp delSp modSp add mod">
        <pc:chgData name="GRAVOIS Fanny" userId="1e0a1623-d21f-4e57-a98a-b51f4710dda7" providerId="ADAL" clId="{823E3597-8F16-45A3-89F6-D16A732856B8}" dt="2024-08-27T12:05:37.529" v="3742" actId="20577"/>
        <pc:sldMkLst>
          <pc:docMk/>
          <pc:sldMk cId="3037013870" sldId="361"/>
        </pc:sldMkLst>
        <pc:spChg chg="add mod">
          <ac:chgData name="GRAVOIS Fanny" userId="1e0a1623-d21f-4e57-a98a-b51f4710dda7" providerId="ADAL" clId="{823E3597-8F16-45A3-89F6-D16A732856B8}" dt="2024-08-27T08:30:01.811" v="3685" actId="113"/>
          <ac:spMkLst>
            <pc:docMk/>
            <pc:sldMk cId="3037013870" sldId="361"/>
            <ac:spMk id="2" creationId="{AA55BB28-D51B-71AA-EC6B-41F0ECE13154}"/>
          </ac:spMkLst>
        </pc:spChg>
        <pc:spChg chg="add del mod">
          <ac:chgData name="GRAVOIS Fanny" userId="1e0a1623-d21f-4e57-a98a-b51f4710dda7" providerId="ADAL" clId="{823E3597-8F16-45A3-89F6-D16A732856B8}" dt="2024-08-27T12:05:37.529" v="3742" actId="20577"/>
          <ac:spMkLst>
            <pc:docMk/>
            <pc:sldMk cId="3037013870" sldId="361"/>
            <ac:spMk id="10" creationId="{D50C00ED-8E46-31F1-139C-61D82A185BAE}"/>
          </ac:spMkLst>
        </pc:spChg>
        <pc:spChg chg="mod">
          <ac:chgData name="GRAVOIS Fanny" userId="1e0a1623-d21f-4e57-a98a-b51f4710dda7" providerId="ADAL" clId="{823E3597-8F16-45A3-89F6-D16A732856B8}" dt="2024-08-26T10:52:49.625" v="3192" actId="1076"/>
          <ac:spMkLst>
            <pc:docMk/>
            <pc:sldMk cId="3037013870" sldId="361"/>
            <ac:spMk id="12" creationId="{EA489A68-536D-9D75-CEEF-4A80AF5B8DDE}"/>
          </ac:spMkLst>
        </pc:spChg>
        <pc:spChg chg="add mod">
          <ac:chgData name="GRAVOIS Fanny" userId="1e0a1623-d21f-4e57-a98a-b51f4710dda7" providerId="ADAL" clId="{823E3597-8F16-45A3-89F6-D16A732856B8}" dt="2024-08-26T11:05:25.243" v="3454" actId="20577"/>
          <ac:spMkLst>
            <pc:docMk/>
            <pc:sldMk cId="3037013870" sldId="361"/>
            <ac:spMk id="31" creationId="{33154DDB-5E20-D928-D4DE-6084F60AD66B}"/>
          </ac:spMkLst>
        </pc:spChg>
        <pc:picChg chg="add mod">
          <ac:chgData name="GRAVOIS Fanny" userId="1e0a1623-d21f-4e57-a98a-b51f4710dda7" providerId="ADAL" clId="{823E3597-8F16-45A3-89F6-D16A732856B8}" dt="2024-08-26T10:32:13.268" v="2335" actId="1076"/>
          <ac:picMkLst>
            <pc:docMk/>
            <pc:sldMk cId="3037013870" sldId="361"/>
            <ac:picMk id="4" creationId="{454E1BA1-D08D-97CD-54B0-BF68C2D8D371}"/>
          </ac:picMkLst>
        </pc:picChg>
        <pc:picChg chg="add del mod modCrop">
          <ac:chgData name="GRAVOIS Fanny" userId="1e0a1623-d21f-4e57-a98a-b51f4710dda7" providerId="ADAL" clId="{823E3597-8F16-45A3-89F6-D16A732856B8}" dt="2024-08-26T10:50:53.645" v="3170" actId="478"/>
          <ac:picMkLst>
            <pc:docMk/>
            <pc:sldMk cId="3037013870" sldId="361"/>
            <ac:picMk id="6" creationId="{4DB7F25D-44B1-EDBF-16B3-B4DE47E70FFD}"/>
          </ac:picMkLst>
        </pc:picChg>
        <pc:picChg chg="del">
          <ac:chgData name="GRAVOIS Fanny" userId="1e0a1623-d21f-4e57-a98a-b51f4710dda7" providerId="ADAL" clId="{823E3597-8F16-45A3-89F6-D16A732856B8}" dt="2024-08-26T08:59:57.203" v="2322" actId="478"/>
          <ac:picMkLst>
            <pc:docMk/>
            <pc:sldMk cId="3037013870" sldId="361"/>
            <ac:picMk id="7" creationId="{E9C11AD2-0833-5FE5-454B-4878625B6797}"/>
          </ac:picMkLst>
        </pc:picChg>
        <pc:picChg chg="del">
          <ac:chgData name="GRAVOIS Fanny" userId="1e0a1623-d21f-4e57-a98a-b51f4710dda7" providerId="ADAL" clId="{823E3597-8F16-45A3-89F6-D16A732856B8}" dt="2024-08-26T08:59:58.017" v="2323" actId="478"/>
          <ac:picMkLst>
            <pc:docMk/>
            <pc:sldMk cId="3037013870" sldId="361"/>
            <ac:picMk id="9" creationId="{BE51BB81-7400-8B0E-9B45-C40AD6FF991B}"/>
          </ac:picMkLst>
        </pc:picChg>
        <pc:picChg chg="add del mod modCrop">
          <ac:chgData name="GRAVOIS Fanny" userId="1e0a1623-d21f-4e57-a98a-b51f4710dda7" providerId="ADAL" clId="{823E3597-8F16-45A3-89F6-D16A732856B8}" dt="2024-08-26T10:50:55.211" v="3172" actId="478"/>
          <ac:picMkLst>
            <pc:docMk/>
            <pc:sldMk cId="3037013870" sldId="361"/>
            <ac:picMk id="13" creationId="{9E0CD88C-44F7-923D-941B-D2F07D74CA52}"/>
          </ac:picMkLst>
        </pc:picChg>
        <pc:picChg chg="add del mod">
          <ac:chgData name="GRAVOIS Fanny" userId="1e0a1623-d21f-4e57-a98a-b51f4710dda7" providerId="ADAL" clId="{823E3597-8F16-45A3-89F6-D16A732856B8}" dt="2024-08-26T10:49:14.363" v="3158" actId="478"/>
          <ac:picMkLst>
            <pc:docMk/>
            <pc:sldMk cId="3037013870" sldId="361"/>
            <ac:picMk id="15" creationId="{6F5A88B5-1B63-12B7-89EE-4EB58425767F}"/>
          </ac:picMkLst>
        </pc:picChg>
        <pc:picChg chg="del">
          <ac:chgData name="GRAVOIS Fanny" userId="1e0a1623-d21f-4e57-a98a-b51f4710dda7" providerId="ADAL" clId="{823E3597-8F16-45A3-89F6-D16A732856B8}" dt="2024-08-26T10:40:23.536" v="2869" actId="478"/>
          <ac:picMkLst>
            <pc:docMk/>
            <pc:sldMk cId="3037013870" sldId="361"/>
            <ac:picMk id="17" creationId="{AD0CA321-391A-EB10-013A-D13D1762FD18}"/>
          </ac:picMkLst>
        </pc:picChg>
        <pc:picChg chg="add del mod">
          <ac:chgData name="GRAVOIS Fanny" userId="1e0a1623-d21f-4e57-a98a-b51f4710dda7" providerId="ADAL" clId="{823E3597-8F16-45A3-89F6-D16A732856B8}" dt="2024-08-26T10:52:18.977" v="3188" actId="478"/>
          <ac:picMkLst>
            <pc:docMk/>
            <pc:sldMk cId="3037013870" sldId="361"/>
            <ac:picMk id="18" creationId="{18C1D73B-FD05-15CA-FD02-EAD8F228F1A1}"/>
          </ac:picMkLst>
        </pc:picChg>
        <pc:picChg chg="add del mod">
          <ac:chgData name="GRAVOIS Fanny" userId="1e0a1623-d21f-4e57-a98a-b51f4710dda7" providerId="ADAL" clId="{823E3597-8F16-45A3-89F6-D16A732856B8}" dt="2024-08-26T10:50:54.476" v="3171" actId="478"/>
          <ac:picMkLst>
            <pc:docMk/>
            <pc:sldMk cId="3037013870" sldId="361"/>
            <ac:picMk id="20" creationId="{77DBC433-8052-1156-89DB-CA71EB7001FF}"/>
          </ac:picMkLst>
        </pc:picChg>
        <pc:picChg chg="add mod">
          <ac:chgData name="GRAVOIS Fanny" userId="1e0a1623-d21f-4e57-a98a-b51f4710dda7" providerId="ADAL" clId="{823E3597-8F16-45A3-89F6-D16A732856B8}" dt="2024-08-26T10:52:38.994" v="3191" actId="1076"/>
          <ac:picMkLst>
            <pc:docMk/>
            <pc:sldMk cId="3037013870" sldId="361"/>
            <ac:picMk id="22" creationId="{72BA2727-1596-A3A2-3C32-034B3CEB3B6E}"/>
          </ac:picMkLst>
        </pc:picChg>
        <pc:picChg chg="add del mod">
          <ac:chgData name="GRAVOIS Fanny" userId="1e0a1623-d21f-4e57-a98a-b51f4710dda7" providerId="ADAL" clId="{823E3597-8F16-45A3-89F6-D16A732856B8}" dt="2024-08-26T10:52:21.390" v="3189" actId="478"/>
          <ac:picMkLst>
            <pc:docMk/>
            <pc:sldMk cId="3037013870" sldId="361"/>
            <ac:picMk id="25" creationId="{A91C447B-47E4-4365-1C6E-544F7CF1827E}"/>
          </ac:picMkLst>
        </pc:picChg>
        <pc:picChg chg="add mod">
          <ac:chgData name="GRAVOIS Fanny" userId="1e0a1623-d21f-4e57-a98a-b51f4710dda7" providerId="ADAL" clId="{823E3597-8F16-45A3-89F6-D16A732856B8}" dt="2024-08-26T10:52:38.994" v="3191" actId="1076"/>
          <ac:picMkLst>
            <pc:docMk/>
            <pc:sldMk cId="3037013870" sldId="361"/>
            <ac:picMk id="26" creationId="{B52636E6-2F61-E4DA-C58B-75FE384F2154}"/>
          </ac:picMkLst>
        </pc:picChg>
        <pc:picChg chg="add mod">
          <ac:chgData name="GRAVOIS Fanny" userId="1e0a1623-d21f-4e57-a98a-b51f4710dda7" providerId="ADAL" clId="{823E3597-8F16-45A3-89F6-D16A732856B8}" dt="2024-08-26T10:52:38.994" v="3191" actId="1076"/>
          <ac:picMkLst>
            <pc:docMk/>
            <pc:sldMk cId="3037013870" sldId="361"/>
            <ac:picMk id="27" creationId="{B1194B5B-BFE3-55FB-2BAE-B523C15A5EAA}"/>
          </ac:picMkLst>
        </pc:picChg>
        <pc:picChg chg="add mod">
          <ac:chgData name="GRAVOIS Fanny" userId="1e0a1623-d21f-4e57-a98a-b51f4710dda7" providerId="ADAL" clId="{823E3597-8F16-45A3-89F6-D16A732856B8}" dt="2024-08-26T10:52:15.428" v="3187" actId="571"/>
          <ac:picMkLst>
            <pc:docMk/>
            <pc:sldMk cId="3037013870" sldId="361"/>
            <ac:picMk id="28" creationId="{D0694663-8CCD-253C-F860-725DEE91E4CF}"/>
          </ac:picMkLst>
        </pc:picChg>
        <pc:picChg chg="add mod">
          <ac:chgData name="GRAVOIS Fanny" userId="1e0a1623-d21f-4e57-a98a-b51f4710dda7" providerId="ADAL" clId="{823E3597-8F16-45A3-89F6-D16A732856B8}" dt="2024-08-26T10:52:15.428" v="3187" actId="571"/>
          <ac:picMkLst>
            <pc:docMk/>
            <pc:sldMk cId="3037013870" sldId="361"/>
            <ac:picMk id="29" creationId="{0FA67508-29E6-4617-9DA8-7464D3C73645}"/>
          </ac:picMkLst>
        </pc:picChg>
        <pc:picChg chg="add mod">
          <ac:chgData name="GRAVOIS Fanny" userId="1e0a1623-d21f-4e57-a98a-b51f4710dda7" providerId="ADAL" clId="{823E3597-8F16-45A3-89F6-D16A732856B8}" dt="2024-08-26T10:52:15.428" v="3187" actId="571"/>
          <ac:picMkLst>
            <pc:docMk/>
            <pc:sldMk cId="3037013870" sldId="361"/>
            <ac:picMk id="30" creationId="{26F5DC98-71E2-49DB-A90E-EFCBD239DED8}"/>
          </ac:picMkLst>
        </pc:picChg>
        <pc:picChg chg="add del mod">
          <ac:chgData name="GRAVOIS Fanny" userId="1e0a1623-d21f-4e57-a98a-b51f4710dda7" providerId="ADAL" clId="{823E3597-8F16-45A3-89F6-D16A732856B8}" dt="2024-08-26T10:37:45.804" v="2717" actId="478"/>
          <ac:picMkLst>
            <pc:docMk/>
            <pc:sldMk cId="3037013870" sldId="361"/>
            <ac:picMk id="2050" creationId="{52517E89-87E4-B90C-135F-9A2CC3E934EE}"/>
          </ac:picMkLst>
        </pc:picChg>
        <pc:cxnChg chg="mod">
          <ac:chgData name="GRAVOIS Fanny" userId="1e0a1623-d21f-4e57-a98a-b51f4710dda7" providerId="ADAL" clId="{823E3597-8F16-45A3-89F6-D16A732856B8}" dt="2024-08-26T10:52:53.249" v="3193" actId="1076"/>
          <ac:cxnSpMkLst>
            <pc:docMk/>
            <pc:sldMk cId="3037013870" sldId="361"/>
            <ac:cxnSpMk id="11" creationId="{8A5BCFBA-F880-33EA-4935-FA40F89B6A5C}"/>
          </ac:cxnSpMkLst>
        </pc:cxnChg>
        <pc:cxnChg chg="mod">
          <ac:chgData name="GRAVOIS Fanny" userId="1e0a1623-d21f-4e57-a98a-b51f4710dda7" providerId="ADAL" clId="{823E3597-8F16-45A3-89F6-D16A732856B8}" dt="2024-08-26T10:52:49.625" v="3192" actId="1076"/>
          <ac:cxnSpMkLst>
            <pc:docMk/>
            <pc:sldMk cId="3037013870" sldId="361"/>
            <ac:cxnSpMk id="23" creationId="{6DA0F320-40EC-9CFF-4110-2FA17CF02065}"/>
          </ac:cxnSpMkLst>
        </pc:cxnChg>
        <pc:cxnChg chg="add mod">
          <ac:chgData name="GRAVOIS Fanny" userId="1e0a1623-d21f-4e57-a98a-b51f4710dda7" providerId="ADAL" clId="{823E3597-8F16-45A3-89F6-D16A732856B8}" dt="2024-08-26T10:53:14.029" v="3196" actId="208"/>
          <ac:cxnSpMkLst>
            <pc:docMk/>
            <pc:sldMk cId="3037013870" sldId="361"/>
            <ac:cxnSpMk id="32" creationId="{97BCA968-0CAE-B309-6231-EEC0CFF7C02B}"/>
          </ac:cxnSpMkLst>
        </pc:cxnChg>
      </pc:sldChg>
      <pc:sldChg chg="new del">
        <pc:chgData name="GRAVOIS Fanny" userId="1e0a1623-d21f-4e57-a98a-b51f4710dda7" providerId="ADAL" clId="{823E3597-8F16-45A3-89F6-D16A732856B8}" dt="2024-08-26T08:43:21.464" v="1807" actId="47"/>
        <pc:sldMkLst>
          <pc:docMk/>
          <pc:sldMk cId="4119419696" sldId="36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B038D7-C961-4196-97BA-9F3C690B4F7E}" type="doc">
      <dgm:prSet loTypeId="urn:microsoft.com/office/officeart/2005/8/layout/cycle8" loCatId="cycle" qsTypeId="urn:microsoft.com/office/officeart/2005/8/quickstyle/simple5" qsCatId="simple" csTypeId="urn:microsoft.com/office/officeart/2005/8/colors/colorful1" csCatId="colorful" phldr="1"/>
      <dgm:spPr/>
    </dgm:pt>
    <dgm:pt modelId="{45914976-FE3D-4794-8C0C-91DDD471B29A}">
      <dgm:prSet phldrT="[Texte]"/>
      <dgm:spPr/>
      <dgm:t>
        <a:bodyPr/>
        <a:lstStyle/>
        <a:p>
          <a:r>
            <a:rPr lang="fr-FR"/>
            <a:t>Suivi de l’adhésion</a:t>
          </a:r>
        </a:p>
      </dgm:t>
    </dgm:pt>
    <dgm:pt modelId="{2DC8F6D9-CB49-49B0-9E37-5D5FF4E7AF5E}" type="parTrans" cxnId="{1695AC21-A9ED-4FFE-B655-49D8208A9944}">
      <dgm:prSet/>
      <dgm:spPr/>
      <dgm:t>
        <a:bodyPr/>
        <a:lstStyle/>
        <a:p>
          <a:endParaRPr lang="fr-FR"/>
        </a:p>
      </dgm:t>
    </dgm:pt>
    <dgm:pt modelId="{84C35454-2FF4-4102-A059-A1431783709A}" type="sibTrans" cxnId="{1695AC21-A9ED-4FFE-B655-49D8208A9944}">
      <dgm:prSet/>
      <dgm:spPr/>
      <dgm:t>
        <a:bodyPr/>
        <a:lstStyle/>
        <a:p>
          <a:endParaRPr lang="fr-FR"/>
        </a:p>
      </dgm:t>
    </dgm:pt>
    <dgm:pt modelId="{25E888C4-3A11-415D-9CCD-C3C4A3E44B7D}">
      <dgm:prSet phldrT="[Texte]"/>
      <dgm:spPr/>
      <dgm:t>
        <a:bodyPr/>
        <a:lstStyle/>
        <a:p>
          <a:r>
            <a:rPr lang="fr-FR"/>
            <a:t>Suivi du dossier d’indemnisation</a:t>
          </a:r>
        </a:p>
      </dgm:t>
    </dgm:pt>
    <dgm:pt modelId="{2425FD6D-F98A-445D-87E2-253DC3579A5B}" type="parTrans" cxnId="{42050A9E-97E6-4556-B294-C76B2DE2F0E6}">
      <dgm:prSet/>
      <dgm:spPr/>
      <dgm:t>
        <a:bodyPr/>
        <a:lstStyle/>
        <a:p>
          <a:endParaRPr lang="fr-FR"/>
        </a:p>
      </dgm:t>
    </dgm:pt>
    <dgm:pt modelId="{A00647E1-B027-4F4E-A3DF-272C225657B7}" type="sibTrans" cxnId="{42050A9E-97E6-4556-B294-C76B2DE2F0E6}">
      <dgm:prSet/>
      <dgm:spPr/>
      <dgm:t>
        <a:bodyPr/>
        <a:lstStyle/>
        <a:p>
          <a:endParaRPr lang="fr-FR"/>
        </a:p>
      </dgm:t>
    </dgm:pt>
    <dgm:pt modelId="{1E5EB31B-84FD-439B-8F47-C24258F50D70}">
      <dgm:prSet phldrT="[Texte]"/>
      <dgm:spPr/>
      <dgm:t>
        <a:bodyPr/>
        <a:lstStyle/>
        <a:p>
          <a:r>
            <a:rPr lang="fr-FR"/>
            <a:t>Adhésion en ligne</a:t>
          </a:r>
        </a:p>
      </dgm:t>
    </dgm:pt>
    <dgm:pt modelId="{8495A867-8F98-435B-8EAA-7C9D4EB8C29F}" type="parTrans" cxnId="{A54EC142-FB1F-4203-B841-09A3437ADE28}">
      <dgm:prSet/>
      <dgm:spPr/>
      <dgm:t>
        <a:bodyPr/>
        <a:lstStyle/>
        <a:p>
          <a:endParaRPr lang="fr-FR"/>
        </a:p>
      </dgm:t>
    </dgm:pt>
    <dgm:pt modelId="{FCE7863B-3862-4257-B7E7-3F44E275384F}" type="sibTrans" cxnId="{A54EC142-FB1F-4203-B841-09A3437ADE28}">
      <dgm:prSet/>
      <dgm:spPr/>
      <dgm:t>
        <a:bodyPr/>
        <a:lstStyle/>
        <a:p>
          <a:endParaRPr lang="fr-FR"/>
        </a:p>
      </dgm:t>
    </dgm:pt>
    <dgm:pt modelId="{60BC1FA6-F246-42A6-98D8-8C587AD4E2A9}" type="pres">
      <dgm:prSet presAssocID="{CFB038D7-C961-4196-97BA-9F3C690B4F7E}" presName="compositeShape" presStyleCnt="0">
        <dgm:presLayoutVars>
          <dgm:chMax val="7"/>
          <dgm:dir/>
          <dgm:resizeHandles val="exact"/>
        </dgm:presLayoutVars>
      </dgm:prSet>
      <dgm:spPr/>
    </dgm:pt>
    <dgm:pt modelId="{428090D9-0C83-450D-B57D-DDD522AB5E8A}" type="pres">
      <dgm:prSet presAssocID="{CFB038D7-C961-4196-97BA-9F3C690B4F7E}" presName="wedge1" presStyleLbl="node1" presStyleIdx="0" presStyleCnt="3"/>
      <dgm:spPr/>
    </dgm:pt>
    <dgm:pt modelId="{2DF2F351-93C4-46AA-AA00-541B27DC23F1}" type="pres">
      <dgm:prSet presAssocID="{CFB038D7-C961-4196-97BA-9F3C690B4F7E}" presName="dummy1a" presStyleCnt="0"/>
      <dgm:spPr/>
    </dgm:pt>
    <dgm:pt modelId="{D56A85D4-27C3-4A35-A93B-4E2C6B1B3D5D}" type="pres">
      <dgm:prSet presAssocID="{CFB038D7-C961-4196-97BA-9F3C690B4F7E}" presName="dummy1b" presStyleCnt="0"/>
      <dgm:spPr/>
    </dgm:pt>
    <dgm:pt modelId="{B9340335-3C56-4087-8867-93B22DA3F4B9}" type="pres">
      <dgm:prSet presAssocID="{CFB038D7-C961-4196-97BA-9F3C690B4F7E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5512B7A-F8AD-424C-9A39-4CDAED21ACB0}" type="pres">
      <dgm:prSet presAssocID="{CFB038D7-C961-4196-97BA-9F3C690B4F7E}" presName="wedge2" presStyleLbl="node1" presStyleIdx="1" presStyleCnt="3"/>
      <dgm:spPr/>
    </dgm:pt>
    <dgm:pt modelId="{D1EDB04E-6321-49F4-96C4-3FF3805B37FB}" type="pres">
      <dgm:prSet presAssocID="{CFB038D7-C961-4196-97BA-9F3C690B4F7E}" presName="dummy2a" presStyleCnt="0"/>
      <dgm:spPr/>
    </dgm:pt>
    <dgm:pt modelId="{F6FBB5F3-0A39-42E9-8814-24292490050A}" type="pres">
      <dgm:prSet presAssocID="{CFB038D7-C961-4196-97BA-9F3C690B4F7E}" presName="dummy2b" presStyleCnt="0"/>
      <dgm:spPr/>
    </dgm:pt>
    <dgm:pt modelId="{EB09BB99-75F5-49A3-8C77-7E0CE3158C4B}" type="pres">
      <dgm:prSet presAssocID="{CFB038D7-C961-4196-97BA-9F3C690B4F7E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82A4E96-4EAA-4BA5-AF74-B0ECAC285F1B}" type="pres">
      <dgm:prSet presAssocID="{CFB038D7-C961-4196-97BA-9F3C690B4F7E}" presName="wedge3" presStyleLbl="node1" presStyleIdx="2" presStyleCnt="3"/>
      <dgm:spPr/>
    </dgm:pt>
    <dgm:pt modelId="{A0BFBF23-8223-4F5A-AE85-03E858781223}" type="pres">
      <dgm:prSet presAssocID="{CFB038D7-C961-4196-97BA-9F3C690B4F7E}" presName="dummy3a" presStyleCnt="0"/>
      <dgm:spPr/>
    </dgm:pt>
    <dgm:pt modelId="{D2805FE2-2C9B-42E2-B7F4-3F0623019A5B}" type="pres">
      <dgm:prSet presAssocID="{CFB038D7-C961-4196-97BA-9F3C690B4F7E}" presName="dummy3b" presStyleCnt="0"/>
      <dgm:spPr/>
    </dgm:pt>
    <dgm:pt modelId="{6DEE3015-941C-401D-A5AA-020C7DE33B74}" type="pres">
      <dgm:prSet presAssocID="{CFB038D7-C961-4196-97BA-9F3C690B4F7E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7C44F51F-3185-4A97-AA04-4BCD45AE7A3A}" type="pres">
      <dgm:prSet presAssocID="{84C35454-2FF4-4102-A059-A1431783709A}" presName="arrowWedge1" presStyleLbl="fgSibTrans2D1" presStyleIdx="0" presStyleCnt="3"/>
      <dgm:spPr/>
    </dgm:pt>
    <dgm:pt modelId="{C70694A7-FAA2-4BC2-A385-FDEB98CB50A1}" type="pres">
      <dgm:prSet presAssocID="{A00647E1-B027-4F4E-A3DF-272C225657B7}" presName="arrowWedge2" presStyleLbl="fgSibTrans2D1" presStyleIdx="1" presStyleCnt="3"/>
      <dgm:spPr/>
    </dgm:pt>
    <dgm:pt modelId="{62AFE340-C63E-4715-92EE-937E63921500}" type="pres">
      <dgm:prSet presAssocID="{FCE7863B-3862-4257-B7E7-3F44E275384F}" presName="arrowWedge3" presStyleLbl="fgSibTrans2D1" presStyleIdx="2" presStyleCnt="3"/>
      <dgm:spPr/>
    </dgm:pt>
  </dgm:ptLst>
  <dgm:cxnLst>
    <dgm:cxn modelId="{BB82240B-8812-4F3C-A529-498104E11653}" type="presOf" srcId="{1E5EB31B-84FD-439B-8F47-C24258F50D70}" destId="{B82A4E96-4EAA-4BA5-AF74-B0ECAC285F1B}" srcOrd="0" destOrd="0" presId="urn:microsoft.com/office/officeart/2005/8/layout/cycle8"/>
    <dgm:cxn modelId="{1695AC21-A9ED-4FFE-B655-49D8208A9944}" srcId="{CFB038D7-C961-4196-97BA-9F3C690B4F7E}" destId="{45914976-FE3D-4794-8C0C-91DDD471B29A}" srcOrd="0" destOrd="0" parTransId="{2DC8F6D9-CB49-49B0-9E37-5D5FF4E7AF5E}" sibTransId="{84C35454-2FF4-4102-A059-A1431783709A}"/>
    <dgm:cxn modelId="{A54EC142-FB1F-4203-B841-09A3437ADE28}" srcId="{CFB038D7-C961-4196-97BA-9F3C690B4F7E}" destId="{1E5EB31B-84FD-439B-8F47-C24258F50D70}" srcOrd="2" destOrd="0" parTransId="{8495A867-8F98-435B-8EAA-7C9D4EB8C29F}" sibTransId="{FCE7863B-3862-4257-B7E7-3F44E275384F}"/>
    <dgm:cxn modelId="{FFE5144D-87A8-413D-A15B-E5A8E6209EDB}" type="presOf" srcId="{25E888C4-3A11-415D-9CCD-C3C4A3E44B7D}" destId="{E5512B7A-F8AD-424C-9A39-4CDAED21ACB0}" srcOrd="0" destOrd="0" presId="urn:microsoft.com/office/officeart/2005/8/layout/cycle8"/>
    <dgm:cxn modelId="{28AC5F50-9D0C-4F1A-B359-59509BAA29C9}" type="presOf" srcId="{1E5EB31B-84FD-439B-8F47-C24258F50D70}" destId="{6DEE3015-941C-401D-A5AA-020C7DE33B74}" srcOrd="1" destOrd="0" presId="urn:microsoft.com/office/officeart/2005/8/layout/cycle8"/>
    <dgm:cxn modelId="{42050A9E-97E6-4556-B294-C76B2DE2F0E6}" srcId="{CFB038D7-C961-4196-97BA-9F3C690B4F7E}" destId="{25E888C4-3A11-415D-9CCD-C3C4A3E44B7D}" srcOrd="1" destOrd="0" parTransId="{2425FD6D-F98A-445D-87E2-253DC3579A5B}" sibTransId="{A00647E1-B027-4F4E-A3DF-272C225657B7}"/>
    <dgm:cxn modelId="{729ED4A0-DAF3-40E2-A259-75DBEF1B2C67}" type="presOf" srcId="{45914976-FE3D-4794-8C0C-91DDD471B29A}" destId="{B9340335-3C56-4087-8867-93B22DA3F4B9}" srcOrd="1" destOrd="0" presId="urn:microsoft.com/office/officeart/2005/8/layout/cycle8"/>
    <dgm:cxn modelId="{7682A5A1-5841-49DB-B3D0-7F782E1E6B75}" type="presOf" srcId="{25E888C4-3A11-415D-9CCD-C3C4A3E44B7D}" destId="{EB09BB99-75F5-49A3-8C77-7E0CE3158C4B}" srcOrd="1" destOrd="0" presId="urn:microsoft.com/office/officeart/2005/8/layout/cycle8"/>
    <dgm:cxn modelId="{BB2ECBEB-3824-4786-9203-5ED5BFD218A0}" type="presOf" srcId="{45914976-FE3D-4794-8C0C-91DDD471B29A}" destId="{428090D9-0C83-450D-B57D-DDD522AB5E8A}" srcOrd="0" destOrd="0" presId="urn:microsoft.com/office/officeart/2005/8/layout/cycle8"/>
    <dgm:cxn modelId="{B8DC5DED-6DDE-490B-BD15-2A544DF044B1}" type="presOf" srcId="{CFB038D7-C961-4196-97BA-9F3C690B4F7E}" destId="{60BC1FA6-F246-42A6-98D8-8C587AD4E2A9}" srcOrd="0" destOrd="0" presId="urn:microsoft.com/office/officeart/2005/8/layout/cycle8"/>
    <dgm:cxn modelId="{917CF5EA-922A-4647-BD5A-0B4A97C86AAC}" type="presParOf" srcId="{60BC1FA6-F246-42A6-98D8-8C587AD4E2A9}" destId="{428090D9-0C83-450D-B57D-DDD522AB5E8A}" srcOrd="0" destOrd="0" presId="urn:microsoft.com/office/officeart/2005/8/layout/cycle8"/>
    <dgm:cxn modelId="{1C546D87-B797-4589-B59A-1935D168D649}" type="presParOf" srcId="{60BC1FA6-F246-42A6-98D8-8C587AD4E2A9}" destId="{2DF2F351-93C4-46AA-AA00-541B27DC23F1}" srcOrd="1" destOrd="0" presId="urn:microsoft.com/office/officeart/2005/8/layout/cycle8"/>
    <dgm:cxn modelId="{F178E91C-D8D4-4C75-99B2-289BB6711493}" type="presParOf" srcId="{60BC1FA6-F246-42A6-98D8-8C587AD4E2A9}" destId="{D56A85D4-27C3-4A35-A93B-4E2C6B1B3D5D}" srcOrd="2" destOrd="0" presId="urn:microsoft.com/office/officeart/2005/8/layout/cycle8"/>
    <dgm:cxn modelId="{4C256D0F-2368-485D-A744-F04BB1E61929}" type="presParOf" srcId="{60BC1FA6-F246-42A6-98D8-8C587AD4E2A9}" destId="{B9340335-3C56-4087-8867-93B22DA3F4B9}" srcOrd="3" destOrd="0" presId="urn:microsoft.com/office/officeart/2005/8/layout/cycle8"/>
    <dgm:cxn modelId="{BB3406D6-CF1A-4E33-AD5F-C65060A3FAF3}" type="presParOf" srcId="{60BC1FA6-F246-42A6-98D8-8C587AD4E2A9}" destId="{E5512B7A-F8AD-424C-9A39-4CDAED21ACB0}" srcOrd="4" destOrd="0" presId="urn:microsoft.com/office/officeart/2005/8/layout/cycle8"/>
    <dgm:cxn modelId="{97C18CD8-28D8-4001-9DB0-85601A18C8DE}" type="presParOf" srcId="{60BC1FA6-F246-42A6-98D8-8C587AD4E2A9}" destId="{D1EDB04E-6321-49F4-96C4-3FF3805B37FB}" srcOrd="5" destOrd="0" presId="urn:microsoft.com/office/officeart/2005/8/layout/cycle8"/>
    <dgm:cxn modelId="{9B758D9D-F2C1-44D7-B3BB-591043F213A5}" type="presParOf" srcId="{60BC1FA6-F246-42A6-98D8-8C587AD4E2A9}" destId="{F6FBB5F3-0A39-42E9-8814-24292490050A}" srcOrd="6" destOrd="0" presId="urn:microsoft.com/office/officeart/2005/8/layout/cycle8"/>
    <dgm:cxn modelId="{9AAC9ADB-DA7F-4BAF-AB07-8D5263B25303}" type="presParOf" srcId="{60BC1FA6-F246-42A6-98D8-8C587AD4E2A9}" destId="{EB09BB99-75F5-49A3-8C77-7E0CE3158C4B}" srcOrd="7" destOrd="0" presId="urn:microsoft.com/office/officeart/2005/8/layout/cycle8"/>
    <dgm:cxn modelId="{E54BD297-6E34-476B-BEBF-A90C5D0CFE0F}" type="presParOf" srcId="{60BC1FA6-F246-42A6-98D8-8C587AD4E2A9}" destId="{B82A4E96-4EAA-4BA5-AF74-B0ECAC285F1B}" srcOrd="8" destOrd="0" presId="urn:microsoft.com/office/officeart/2005/8/layout/cycle8"/>
    <dgm:cxn modelId="{F279D527-CA1A-47DD-A067-E9917BA86556}" type="presParOf" srcId="{60BC1FA6-F246-42A6-98D8-8C587AD4E2A9}" destId="{A0BFBF23-8223-4F5A-AE85-03E858781223}" srcOrd="9" destOrd="0" presId="urn:microsoft.com/office/officeart/2005/8/layout/cycle8"/>
    <dgm:cxn modelId="{F6311F84-9080-4E4D-B4AB-D816786018AE}" type="presParOf" srcId="{60BC1FA6-F246-42A6-98D8-8C587AD4E2A9}" destId="{D2805FE2-2C9B-42E2-B7F4-3F0623019A5B}" srcOrd="10" destOrd="0" presId="urn:microsoft.com/office/officeart/2005/8/layout/cycle8"/>
    <dgm:cxn modelId="{DC63512C-0F22-4DB1-AA97-1C6BFE526E11}" type="presParOf" srcId="{60BC1FA6-F246-42A6-98D8-8C587AD4E2A9}" destId="{6DEE3015-941C-401D-A5AA-020C7DE33B74}" srcOrd="11" destOrd="0" presId="urn:microsoft.com/office/officeart/2005/8/layout/cycle8"/>
    <dgm:cxn modelId="{07D4F992-5FF8-4D21-9C9C-5A64484A37CE}" type="presParOf" srcId="{60BC1FA6-F246-42A6-98D8-8C587AD4E2A9}" destId="{7C44F51F-3185-4A97-AA04-4BCD45AE7A3A}" srcOrd="12" destOrd="0" presId="urn:microsoft.com/office/officeart/2005/8/layout/cycle8"/>
    <dgm:cxn modelId="{4F9AAF91-5E1D-496F-8447-7CF5A26B7A91}" type="presParOf" srcId="{60BC1FA6-F246-42A6-98D8-8C587AD4E2A9}" destId="{C70694A7-FAA2-4BC2-A385-FDEB98CB50A1}" srcOrd="13" destOrd="0" presId="urn:microsoft.com/office/officeart/2005/8/layout/cycle8"/>
    <dgm:cxn modelId="{EBAA325A-41D5-4DFF-9B17-3EF6FD36F884}" type="presParOf" srcId="{60BC1FA6-F246-42A6-98D8-8C587AD4E2A9}" destId="{62AFE340-C63E-4715-92EE-937E63921500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8090D9-0C83-450D-B57D-DDD522AB5E8A}">
      <dsp:nvSpPr>
        <dsp:cNvPr id="0" name=""/>
        <dsp:cNvSpPr/>
      </dsp:nvSpPr>
      <dsp:spPr>
        <a:xfrm>
          <a:off x="267384" y="201116"/>
          <a:ext cx="2308359" cy="2308359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Suivi de l’adhésion</a:t>
          </a:r>
        </a:p>
      </dsp:txBody>
      <dsp:txXfrm>
        <a:off x="1483945" y="690268"/>
        <a:ext cx="824414" cy="687011"/>
      </dsp:txXfrm>
    </dsp:sp>
    <dsp:sp modelId="{E5512B7A-F8AD-424C-9A39-4CDAED21ACB0}">
      <dsp:nvSpPr>
        <dsp:cNvPr id="0" name=""/>
        <dsp:cNvSpPr/>
      </dsp:nvSpPr>
      <dsp:spPr>
        <a:xfrm>
          <a:off x="219843" y="283557"/>
          <a:ext cx="2308359" cy="2308359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Suivi du dossier d’indemnisation</a:t>
          </a:r>
        </a:p>
      </dsp:txBody>
      <dsp:txXfrm>
        <a:off x="769453" y="1781243"/>
        <a:ext cx="1236621" cy="604570"/>
      </dsp:txXfrm>
    </dsp:sp>
    <dsp:sp modelId="{B82A4E96-4EAA-4BA5-AF74-B0ECAC285F1B}">
      <dsp:nvSpPr>
        <dsp:cNvPr id="0" name=""/>
        <dsp:cNvSpPr/>
      </dsp:nvSpPr>
      <dsp:spPr>
        <a:xfrm>
          <a:off x="172302" y="201116"/>
          <a:ext cx="2308359" cy="2308359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/>
            <a:t>Adhésion en ligne</a:t>
          </a:r>
        </a:p>
      </dsp:txBody>
      <dsp:txXfrm>
        <a:off x="439687" y="690268"/>
        <a:ext cx="824414" cy="687011"/>
      </dsp:txXfrm>
    </dsp:sp>
    <dsp:sp modelId="{7C44F51F-3185-4A97-AA04-4BCD45AE7A3A}">
      <dsp:nvSpPr>
        <dsp:cNvPr id="0" name=""/>
        <dsp:cNvSpPr/>
      </dsp:nvSpPr>
      <dsp:spPr>
        <a:xfrm>
          <a:off x="124677" y="58217"/>
          <a:ext cx="2594156" cy="259415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70694A7-FAA2-4BC2-A385-FDEB98CB50A1}">
      <dsp:nvSpPr>
        <dsp:cNvPr id="0" name=""/>
        <dsp:cNvSpPr/>
      </dsp:nvSpPr>
      <dsp:spPr>
        <a:xfrm>
          <a:off x="76945" y="140513"/>
          <a:ext cx="2594156" cy="259415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AFE340-C63E-4715-92EE-937E63921500}">
      <dsp:nvSpPr>
        <dsp:cNvPr id="0" name=""/>
        <dsp:cNvSpPr/>
      </dsp:nvSpPr>
      <dsp:spPr>
        <a:xfrm>
          <a:off x="29213" y="58217"/>
          <a:ext cx="2594156" cy="259415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lyens.eu/" TargetMode="External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053">
            <a:extLst>
              <a:ext uri="{FF2B5EF4-FFF2-40B4-BE49-F238E27FC236}">
                <a16:creationId xmlns:a16="http://schemas.microsoft.com/office/drawing/2014/main" id="{E3ABC282-18C7-4C82-A529-37AAD78073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C61589CF-11A2-42A3-A889-69A52ED7EDD7}"/>
              </a:ext>
            </a:extLst>
          </p:cNvPr>
          <p:cNvSpPr>
            <a:spLocks/>
          </p:cNvSpPr>
          <p:nvPr/>
        </p:nvSpPr>
        <p:spPr bwMode="auto">
          <a:xfrm>
            <a:off x="0" y="3094037"/>
            <a:ext cx="6737350" cy="3763963"/>
          </a:xfrm>
          <a:custGeom>
            <a:avLst/>
            <a:gdLst>
              <a:gd name="T0" fmla="*/ 0 w 4245"/>
              <a:gd name="T1" fmla="*/ 2371 h 2371"/>
              <a:gd name="T2" fmla="*/ 4245 w 4245"/>
              <a:gd name="T3" fmla="*/ 2371 h 2371"/>
              <a:gd name="T4" fmla="*/ 3723 w 4245"/>
              <a:gd name="T5" fmla="*/ 1474 h 2371"/>
              <a:gd name="T6" fmla="*/ 36 w 4245"/>
              <a:gd name="T7" fmla="*/ 3 h 2371"/>
              <a:gd name="T8" fmla="*/ 0 w 4245"/>
              <a:gd name="T9" fmla="*/ 0 h 2371"/>
              <a:gd name="T10" fmla="*/ 0 w 4245"/>
              <a:gd name="T11" fmla="*/ 2371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45" h="2371">
                <a:moveTo>
                  <a:pt x="0" y="2371"/>
                </a:moveTo>
                <a:cubicBezTo>
                  <a:pt x="4245" y="2371"/>
                  <a:pt x="4245" y="2371"/>
                  <a:pt x="4245" y="2371"/>
                </a:cubicBezTo>
                <a:cubicBezTo>
                  <a:pt x="4223" y="2128"/>
                  <a:pt x="4060" y="1821"/>
                  <a:pt x="3723" y="1474"/>
                </a:cubicBezTo>
                <a:cubicBezTo>
                  <a:pt x="3163" y="900"/>
                  <a:pt x="1941" y="125"/>
                  <a:pt x="36" y="3"/>
                </a:cubicBezTo>
                <a:cubicBezTo>
                  <a:pt x="24" y="2"/>
                  <a:pt x="12" y="1"/>
                  <a:pt x="0" y="0"/>
                </a:cubicBezTo>
                <a:lnTo>
                  <a:pt x="0" y="2371"/>
                </a:lnTo>
                <a:close/>
              </a:path>
            </a:pathLst>
          </a:custGeom>
          <a:gradFill>
            <a:gsLst>
              <a:gs pos="11000">
                <a:srgbClr val="F5E715"/>
              </a:gs>
              <a:gs pos="76000">
                <a:srgbClr val="F4C50F"/>
              </a:gs>
            </a:gsLst>
            <a:lin ang="16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CEA47F64-20F3-4BE8-8B62-7E1392E5D942}"/>
              </a:ext>
            </a:extLst>
          </p:cNvPr>
          <p:cNvSpPr>
            <a:spLocks/>
          </p:cNvSpPr>
          <p:nvPr/>
        </p:nvSpPr>
        <p:spPr bwMode="auto">
          <a:xfrm>
            <a:off x="4156076" y="0"/>
            <a:ext cx="8034338" cy="3067050"/>
          </a:xfrm>
          <a:custGeom>
            <a:avLst/>
            <a:gdLst>
              <a:gd name="T0" fmla="*/ 85 w 5062"/>
              <a:gd name="T1" fmla="*/ 0 h 1932"/>
              <a:gd name="T2" fmla="*/ 19 w 5062"/>
              <a:gd name="T3" fmla="*/ 864 h 1932"/>
              <a:gd name="T4" fmla="*/ 584 w 5062"/>
              <a:gd name="T5" fmla="*/ 1860 h 1932"/>
              <a:gd name="T6" fmla="*/ 3196 w 5062"/>
              <a:gd name="T7" fmla="*/ 1284 h 1932"/>
              <a:gd name="T8" fmla="*/ 4360 w 5062"/>
              <a:gd name="T9" fmla="*/ 1297 h 1932"/>
              <a:gd name="T10" fmla="*/ 5062 w 5062"/>
              <a:gd name="T11" fmla="*/ 1490 h 1932"/>
              <a:gd name="T12" fmla="*/ 5062 w 5062"/>
              <a:gd name="T13" fmla="*/ 0 h 1932"/>
              <a:gd name="T14" fmla="*/ 85 w 5062"/>
              <a:gd name="T15" fmla="*/ 0 h 1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62" h="1932">
                <a:moveTo>
                  <a:pt x="85" y="0"/>
                </a:moveTo>
                <a:cubicBezTo>
                  <a:pt x="12" y="360"/>
                  <a:pt x="0" y="657"/>
                  <a:pt x="19" y="864"/>
                </a:cubicBezTo>
                <a:cubicBezTo>
                  <a:pt x="78" y="1497"/>
                  <a:pt x="306" y="1820"/>
                  <a:pt x="584" y="1860"/>
                </a:cubicBezTo>
                <a:cubicBezTo>
                  <a:pt x="1101" y="1932"/>
                  <a:pt x="1924" y="1511"/>
                  <a:pt x="3196" y="1284"/>
                </a:cubicBezTo>
                <a:cubicBezTo>
                  <a:pt x="3599" y="1213"/>
                  <a:pt x="3986" y="1230"/>
                  <a:pt x="4360" y="1297"/>
                </a:cubicBezTo>
                <a:cubicBezTo>
                  <a:pt x="4600" y="1341"/>
                  <a:pt x="4834" y="1407"/>
                  <a:pt x="5062" y="1490"/>
                </a:cubicBezTo>
                <a:cubicBezTo>
                  <a:pt x="5062" y="0"/>
                  <a:pt x="5062" y="0"/>
                  <a:pt x="5062" y="0"/>
                </a:cubicBezTo>
                <a:lnTo>
                  <a:pt x="85" y="0"/>
                </a:lnTo>
                <a:close/>
              </a:path>
            </a:pathLst>
          </a:custGeom>
          <a:gradFill>
            <a:gsLst>
              <a:gs pos="23000">
                <a:srgbClr val="C20E1A"/>
              </a:gs>
              <a:gs pos="90000">
                <a:srgbClr val="AF054D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Espace réservé pour une image  41">
            <a:extLst>
              <a:ext uri="{FF2B5EF4-FFF2-40B4-BE49-F238E27FC236}">
                <a16:creationId xmlns:a16="http://schemas.microsoft.com/office/drawing/2014/main" id="{E114E824-33CD-4729-83AC-C611A014C0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078162"/>
            <a:ext cx="6130506" cy="3779838"/>
          </a:xfrm>
          <a:custGeom>
            <a:avLst/>
            <a:gdLst>
              <a:gd name="connsiteX0" fmla="*/ 0 w 6130506"/>
              <a:gd name="connsiteY0" fmla="*/ 0 h 3779838"/>
              <a:gd name="connsiteX1" fmla="*/ 5164426 w 6130506"/>
              <a:gd name="connsiteY1" fmla="*/ 1806575 h 3779838"/>
              <a:gd name="connsiteX2" fmla="*/ 5986545 w 6130506"/>
              <a:gd name="connsiteY2" fmla="*/ 3756026 h 3779838"/>
              <a:gd name="connsiteX3" fmla="*/ 5967499 w 6130506"/>
              <a:gd name="connsiteY3" fmla="*/ 3779838 h 3779838"/>
              <a:gd name="connsiteX4" fmla="*/ 5966042 w 6130506"/>
              <a:gd name="connsiteY4" fmla="*/ 3779838 h 3779838"/>
              <a:gd name="connsiteX5" fmla="*/ 5955844 w 6130506"/>
              <a:gd name="connsiteY5" fmla="*/ 3779838 h 3779838"/>
              <a:gd name="connsiteX6" fmla="*/ 5928163 w 6130506"/>
              <a:gd name="connsiteY6" fmla="*/ 3779838 h 3779838"/>
              <a:gd name="connsiteX7" fmla="*/ 5874257 w 6130506"/>
              <a:gd name="connsiteY7" fmla="*/ 3779838 h 3779838"/>
              <a:gd name="connsiteX8" fmla="*/ 5785386 w 6130506"/>
              <a:gd name="connsiteY8" fmla="*/ 3779838 h 3779838"/>
              <a:gd name="connsiteX9" fmla="*/ 5725106 w 6130506"/>
              <a:gd name="connsiteY9" fmla="*/ 3779838 h 3779838"/>
              <a:gd name="connsiteX10" fmla="*/ 5652807 w 6130506"/>
              <a:gd name="connsiteY10" fmla="*/ 3779838 h 3779838"/>
              <a:gd name="connsiteX11" fmla="*/ 5567396 w 6130506"/>
              <a:gd name="connsiteY11" fmla="*/ 3779838 h 3779838"/>
              <a:gd name="connsiteX12" fmla="*/ 5467780 w 6130506"/>
              <a:gd name="connsiteY12" fmla="*/ 3779838 h 3779838"/>
              <a:gd name="connsiteX13" fmla="*/ 5352866 w 6130506"/>
              <a:gd name="connsiteY13" fmla="*/ 3779838 h 3779838"/>
              <a:gd name="connsiteX14" fmla="*/ 5221562 w 6130506"/>
              <a:gd name="connsiteY14" fmla="*/ 3779838 h 3779838"/>
              <a:gd name="connsiteX15" fmla="*/ 5072775 w 6130506"/>
              <a:gd name="connsiteY15" fmla="*/ 3779838 h 3779838"/>
              <a:gd name="connsiteX16" fmla="*/ 4905413 w 6130506"/>
              <a:gd name="connsiteY16" fmla="*/ 3779838 h 3779838"/>
              <a:gd name="connsiteX17" fmla="*/ 4718382 w 6130506"/>
              <a:gd name="connsiteY17" fmla="*/ 3779838 h 3779838"/>
              <a:gd name="connsiteX18" fmla="*/ 4510590 w 6130506"/>
              <a:gd name="connsiteY18" fmla="*/ 3779838 h 3779838"/>
              <a:gd name="connsiteX19" fmla="*/ 4280945 w 6130506"/>
              <a:gd name="connsiteY19" fmla="*/ 3779838 h 3779838"/>
              <a:gd name="connsiteX20" fmla="*/ 4028353 w 6130506"/>
              <a:gd name="connsiteY20" fmla="*/ 3779838 h 3779838"/>
              <a:gd name="connsiteX21" fmla="*/ 3751723 w 6130506"/>
              <a:gd name="connsiteY21" fmla="*/ 3779838 h 3779838"/>
              <a:gd name="connsiteX22" fmla="*/ 3449961 w 6130506"/>
              <a:gd name="connsiteY22" fmla="*/ 3779838 h 3779838"/>
              <a:gd name="connsiteX23" fmla="*/ 3121974 w 6130506"/>
              <a:gd name="connsiteY23" fmla="*/ 3779838 h 3779838"/>
              <a:gd name="connsiteX24" fmla="*/ 2766670 w 6130506"/>
              <a:gd name="connsiteY24" fmla="*/ 3779838 h 3779838"/>
              <a:gd name="connsiteX25" fmla="*/ 2382957 w 6130506"/>
              <a:gd name="connsiteY25" fmla="*/ 3779838 h 3779838"/>
              <a:gd name="connsiteX26" fmla="*/ 1969741 w 6130506"/>
              <a:gd name="connsiteY26" fmla="*/ 3779838 h 3779838"/>
              <a:gd name="connsiteX27" fmla="*/ 1525930 w 6130506"/>
              <a:gd name="connsiteY27" fmla="*/ 3779838 h 3779838"/>
              <a:gd name="connsiteX28" fmla="*/ 1050431 w 6130506"/>
              <a:gd name="connsiteY28" fmla="*/ 3779838 h 3779838"/>
              <a:gd name="connsiteX29" fmla="*/ 542152 w 6130506"/>
              <a:gd name="connsiteY29" fmla="*/ 3779838 h 3779838"/>
              <a:gd name="connsiteX30" fmla="*/ 0 w 6130506"/>
              <a:gd name="connsiteY30" fmla="*/ 3779838 h 377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130506" h="3779838">
                <a:moveTo>
                  <a:pt x="0" y="0"/>
                </a:moveTo>
                <a:cubicBezTo>
                  <a:pt x="2552058" y="125413"/>
                  <a:pt x="4294695" y="1058863"/>
                  <a:pt x="5164426" y="1806575"/>
                </a:cubicBezTo>
                <a:cubicBezTo>
                  <a:pt x="6105577" y="2619375"/>
                  <a:pt x="6311900" y="3335338"/>
                  <a:pt x="5986545" y="3756026"/>
                </a:cubicBezTo>
                <a:cubicBezTo>
                  <a:pt x="5980196" y="3763963"/>
                  <a:pt x="5973848" y="3771901"/>
                  <a:pt x="5967499" y="3779838"/>
                </a:cubicBezTo>
                <a:lnTo>
                  <a:pt x="5966042" y="3779838"/>
                </a:lnTo>
                <a:lnTo>
                  <a:pt x="5955844" y="3779838"/>
                </a:lnTo>
                <a:lnTo>
                  <a:pt x="5928163" y="3779838"/>
                </a:lnTo>
                <a:lnTo>
                  <a:pt x="5874257" y="3779838"/>
                </a:lnTo>
                <a:lnTo>
                  <a:pt x="5785386" y="3779838"/>
                </a:lnTo>
                <a:lnTo>
                  <a:pt x="5725106" y="3779838"/>
                </a:lnTo>
                <a:lnTo>
                  <a:pt x="5652807" y="3779838"/>
                </a:lnTo>
                <a:lnTo>
                  <a:pt x="5567396" y="3779838"/>
                </a:lnTo>
                <a:lnTo>
                  <a:pt x="5467780" y="3779838"/>
                </a:lnTo>
                <a:lnTo>
                  <a:pt x="5352866" y="3779838"/>
                </a:lnTo>
                <a:lnTo>
                  <a:pt x="5221562" y="3779838"/>
                </a:lnTo>
                <a:lnTo>
                  <a:pt x="5072775" y="3779838"/>
                </a:lnTo>
                <a:lnTo>
                  <a:pt x="4905413" y="3779838"/>
                </a:lnTo>
                <a:lnTo>
                  <a:pt x="4718382" y="3779838"/>
                </a:lnTo>
                <a:lnTo>
                  <a:pt x="4510590" y="3779838"/>
                </a:lnTo>
                <a:lnTo>
                  <a:pt x="4280945" y="3779838"/>
                </a:lnTo>
                <a:lnTo>
                  <a:pt x="4028353" y="3779838"/>
                </a:lnTo>
                <a:lnTo>
                  <a:pt x="3751723" y="3779838"/>
                </a:lnTo>
                <a:lnTo>
                  <a:pt x="3449961" y="3779838"/>
                </a:lnTo>
                <a:lnTo>
                  <a:pt x="3121974" y="3779838"/>
                </a:lnTo>
                <a:lnTo>
                  <a:pt x="2766670" y="3779838"/>
                </a:lnTo>
                <a:lnTo>
                  <a:pt x="2382957" y="3779838"/>
                </a:lnTo>
                <a:lnTo>
                  <a:pt x="1969741" y="3779838"/>
                </a:lnTo>
                <a:lnTo>
                  <a:pt x="1525930" y="3779838"/>
                </a:lnTo>
                <a:lnTo>
                  <a:pt x="1050431" y="3779838"/>
                </a:lnTo>
                <a:lnTo>
                  <a:pt x="542152" y="3779838"/>
                </a:lnTo>
                <a:lnTo>
                  <a:pt x="0" y="3779838"/>
                </a:lnTo>
                <a:close/>
              </a:path>
            </a:pathLst>
          </a:custGeom>
          <a:gradFill>
            <a:gsLst>
              <a:gs pos="23000">
                <a:srgbClr val="F5E715"/>
              </a:gs>
              <a:gs pos="88000">
                <a:srgbClr val="F39205"/>
              </a:gs>
            </a:gsLst>
            <a:lin ang="6600000" scaled="0"/>
          </a:gradFill>
        </p:spPr>
        <p:txBody>
          <a:bodyPr wrap="square" lIns="504000" tIns="0" rIns="576000" bIns="1008000" anchor="ctr">
            <a:noAutofit/>
          </a:bodyPr>
          <a:lstStyle>
            <a:lvl1pPr algn="l">
              <a:spcBef>
                <a:spcPts val="0"/>
              </a:spcBef>
              <a:defRPr sz="1000" i="1" cap="none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Si souhaité, </a:t>
            </a:r>
            <a:br>
              <a:rPr lang="fr-FR"/>
            </a:br>
            <a:r>
              <a:rPr lang="fr-FR"/>
              <a:t>glissez ou insérez votre image ici .</a:t>
            </a:r>
            <a:br>
              <a:rPr lang="fr-FR"/>
            </a:br>
            <a:r>
              <a:rPr lang="fr-FR"/>
              <a:t>Si non, laissez vide et ce texte sera invisible </a:t>
            </a:r>
            <a:br>
              <a:rPr lang="fr-FR"/>
            </a:br>
            <a:r>
              <a:rPr lang="fr-FR"/>
              <a:t>en projection/impression</a:t>
            </a:r>
          </a:p>
        </p:txBody>
      </p:sp>
      <p:sp>
        <p:nvSpPr>
          <p:cNvPr id="45" name="Espace réservé pour une image  44">
            <a:extLst>
              <a:ext uri="{FF2B5EF4-FFF2-40B4-BE49-F238E27FC236}">
                <a16:creationId xmlns:a16="http://schemas.microsoft.com/office/drawing/2014/main" id="{C44B4094-69CF-49C2-9FD3-8D8C148D4A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8062" y="1"/>
            <a:ext cx="7923939" cy="2519573"/>
          </a:xfrm>
          <a:custGeom>
            <a:avLst/>
            <a:gdLst>
              <a:gd name="connsiteX0" fmla="*/ 75323 w 7923939"/>
              <a:gd name="connsiteY0" fmla="*/ 0 h 2519573"/>
              <a:gd name="connsiteX1" fmla="*/ 7923939 w 7923939"/>
              <a:gd name="connsiteY1" fmla="*/ 0 h 2519573"/>
              <a:gd name="connsiteX2" fmla="*/ 7923939 w 7923939"/>
              <a:gd name="connsiteY2" fmla="*/ 4515 h 2519573"/>
              <a:gd name="connsiteX3" fmla="*/ 7923939 w 7923939"/>
              <a:gd name="connsiteY3" fmla="*/ 15236 h 2519573"/>
              <a:gd name="connsiteX4" fmla="*/ 7923939 w 7923939"/>
              <a:gd name="connsiteY4" fmla="*/ 36116 h 2519573"/>
              <a:gd name="connsiteX5" fmla="*/ 7923939 w 7923939"/>
              <a:gd name="connsiteY5" fmla="*/ 70538 h 2519573"/>
              <a:gd name="connsiteX6" fmla="*/ 7923939 w 7923939"/>
              <a:gd name="connsiteY6" fmla="*/ 121890 h 2519573"/>
              <a:gd name="connsiteX7" fmla="*/ 7923939 w 7923939"/>
              <a:gd name="connsiteY7" fmla="*/ 193557 h 2519573"/>
              <a:gd name="connsiteX8" fmla="*/ 7923939 w 7923939"/>
              <a:gd name="connsiteY8" fmla="*/ 288925 h 2519573"/>
              <a:gd name="connsiteX9" fmla="*/ 7923939 w 7923939"/>
              <a:gd name="connsiteY9" fmla="*/ 346555 h 2519573"/>
              <a:gd name="connsiteX10" fmla="*/ 7923939 w 7923939"/>
              <a:gd name="connsiteY10" fmla="*/ 411380 h 2519573"/>
              <a:gd name="connsiteX11" fmla="*/ 7923939 w 7923939"/>
              <a:gd name="connsiteY11" fmla="*/ 483823 h 2519573"/>
              <a:gd name="connsiteX12" fmla="*/ 7923939 w 7923939"/>
              <a:gd name="connsiteY12" fmla="*/ 564307 h 2519573"/>
              <a:gd name="connsiteX13" fmla="*/ 7923939 w 7923939"/>
              <a:gd name="connsiteY13" fmla="*/ 653256 h 2519573"/>
              <a:gd name="connsiteX14" fmla="*/ 7923939 w 7923939"/>
              <a:gd name="connsiteY14" fmla="*/ 751092 h 2519573"/>
              <a:gd name="connsiteX15" fmla="*/ 7923939 w 7923939"/>
              <a:gd name="connsiteY15" fmla="*/ 858240 h 2519573"/>
              <a:gd name="connsiteX16" fmla="*/ 7923939 w 7923939"/>
              <a:gd name="connsiteY16" fmla="*/ 975122 h 2519573"/>
              <a:gd name="connsiteX17" fmla="*/ 7923939 w 7923939"/>
              <a:gd name="connsiteY17" fmla="*/ 1102162 h 2519573"/>
              <a:gd name="connsiteX18" fmla="*/ 7923939 w 7923939"/>
              <a:gd name="connsiteY18" fmla="*/ 1239782 h 2519573"/>
              <a:gd name="connsiteX19" fmla="*/ 7923939 w 7923939"/>
              <a:gd name="connsiteY19" fmla="*/ 1388406 h 2519573"/>
              <a:gd name="connsiteX20" fmla="*/ 7923939 w 7923939"/>
              <a:gd name="connsiteY20" fmla="*/ 1548458 h 2519573"/>
              <a:gd name="connsiteX21" fmla="*/ 7923939 w 7923939"/>
              <a:gd name="connsiteY21" fmla="*/ 1720360 h 2519573"/>
              <a:gd name="connsiteX22" fmla="*/ 7923939 w 7923939"/>
              <a:gd name="connsiteY22" fmla="*/ 1904535 h 2519573"/>
              <a:gd name="connsiteX23" fmla="*/ 7923939 w 7923939"/>
              <a:gd name="connsiteY23" fmla="*/ 2101408 h 2519573"/>
              <a:gd name="connsiteX24" fmla="*/ 7923939 w 7923939"/>
              <a:gd name="connsiteY24" fmla="*/ 2311401 h 2519573"/>
              <a:gd name="connsiteX25" fmla="*/ 6751011 w 7923939"/>
              <a:gd name="connsiteY25" fmla="*/ 1916113 h 2519573"/>
              <a:gd name="connsiteX26" fmla="*/ 4933687 w 7923939"/>
              <a:gd name="connsiteY26" fmla="*/ 1803400 h 2519573"/>
              <a:gd name="connsiteX27" fmla="*/ 805427 w 7923939"/>
              <a:gd name="connsiteY27" fmla="*/ 2493963 h 2519573"/>
              <a:gd name="connsiteX28" fmla="*/ 2312 w 7923939"/>
              <a:gd name="connsiteY28" fmla="*/ 892175 h 2519573"/>
              <a:gd name="connsiteX29" fmla="*/ 75323 w 7923939"/>
              <a:gd name="connsiteY29" fmla="*/ 0 h 2519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7923939" h="2519573">
                <a:moveTo>
                  <a:pt x="75323" y="0"/>
                </a:moveTo>
                <a:lnTo>
                  <a:pt x="7923939" y="0"/>
                </a:lnTo>
                <a:lnTo>
                  <a:pt x="7923939" y="4515"/>
                </a:lnTo>
                <a:lnTo>
                  <a:pt x="7923939" y="15236"/>
                </a:lnTo>
                <a:lnTo>
                  <a:pt x="7923939" y="36116"/>
                </a:lnTo>
                <a:lnTo>
                  <a:pt x="7923939" y="70538"/>
                </a:lnTo>
                <a:lnTo>
                  <a:pt x="7923939" y="121890"/>
                </a:lnTo>
                <a:lnTo>
                  <a:pt x="7923939" y="193557"/>
                </a:lnTo>
                <a:lnTo>
                  <a:pt x="7923939" y="288925"/>
                </a:lnTo>
                <a:lnTo>
                  <a:pt x="7923939" y="346555"/>
                </a:lnTo>
                <a:lnTo>
                  <a:pt x="7923939" y="411380"/>
                </a:lnTo>
                <a:lnTo>
                  <a:pt x="7923939" y="483823"/>
                </a:lnTo>
                <a:lnTo>
                  <a:pt x="7923939" y="564307"/>
                </a:lnTo>
                <a:lnTo>
                  <a:pt x="7923939" y="653256"/>
                </a:lnTo>
                <a:lnTo>
                  <a:pt x="7923939" y="751092"/>
                </a:lnTo>
                <a:lnTo>
                  <a:pt x="7923939" y="858240"/>
                </a:lnTo>
                <a:lnTo>
                  <a:pt x="7923939" y="975122"/>
                </a:lnTo>
                <a:lnTo>
                  <a:pt x="7923939" y="1102162"/>
                </a:lnTo>
                <a:lnTo>
                  <a:pt x="7923939" y="1239782"/>
                </a:lnTo>
                <a:lnTo>
                  <a:pt x="7923939" y="1388406"/>
                </a:lnTo>
                <a:lnTo>
                  <a:pt x="7923939" y="1548458"/>
                </a:lnTo>
                <a:lnTo>
                  <a:pt x="7923939" y="1720360"/>
                </a:lnTo>
                <a:lnTo>
                  <a:pt x="7923939" y="1904535"/>
                </a:lnTo>
                <a:lnTo>
                  <a:pt x="7923939" y="2101408"/>
                </a:lnTo>
                <a:lnTo>
                  <a:pt x="7923939" y="2311401"/>
                </a:lnTo>
                <a:cubicBezTo>
                  <a:pt x="7546189" y="2146301"/>
                  <a:pt x="7155743" y="2009775"/>
                  <a:pt x="6751011" y="1916113"/>
                </a:cubicBezTo>
                <a:cubicBezTo>
                  <a:pt x="6171689" y="1779588"/>
                  <a:pt x="5568561" y="1724025"/>
                  <a:pt x="4933687" y="1803400"/>
                </a:cubicBezTo>
                <a:cubicBezTo>
                  <a:pt x="2927489" y="2055813"/>
                  <a:pt x="1606954" y="2649538"/>
                  <a:pt x="805427" y="2493963"/>
                </a:cubicBezTo>
                <a:cubicBezTo>
                  <a:pt x="373713" y="2409826"/>
                  <a:pt x="43579" y="1887538"/>
                  <a:pt x="2312" y="892175"/>
                </a:cubicBezTo>
                <a:cubicBezTo>
                  <a:pt x="-7211" y="660400"/>
                  <a:pt x="11835" y="357188"/>
                  <a:pt x="75323" y="0"/>
                </a:cubicBezTo>
                <a:close/>
              </a:path>
            </a:pathLst>
          </a:custGeom>
          <a:gradFill>
            <a:gsLst>
              <a:gs pos="23000">
                <a:srgbClr val="B5083D"/>
              </a:gs>
              <a:gs pos="68000">
                <a:srgbClr val="A60066"/>
              </a:gs>
            </a:gsLst>
            <a:lin ang="3000000" scaled="0"/>
          </a:gradFill>
        </p:spPr>
        <p:txBody>
          <a:bodyPr wrap="square" lIns="396000" tIns="360000">
            <a:noAutofit/>
          </a:bodyPr>
          <a:lstStyle>
            <a:lvl1pPr algn="l">
              <a:spcBef>
                <a:spcPts val="0"/>
              </a:spcBef>
              <a:defRPr sz="1000" i="1" cap="none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Si souhaité,</a:t>
            </a:r>
            <a:br>
              <a:rPr lang="fr-FR"/>
            </a:br>
            <a:r>
              <a:rPr lang="fr-FR"/>
              <a:t>glissez ou insérez votre image ici .</a:t>
            </a:r>
            <a:br>
              <a:rPr lang="fr-FR"/>
            </a:br>
            <a:r>
              <a:rPr lang="fr-FR"/>
              <a:t>Si non, laissez vide et ce texte sera invisible </a:t>
            </a:r>
            <a:br>
              <a:rPr lang="fr-FR"/>
            </a:br>
            <a:r>
              <a:rPr lang="fr-FR"/>
              <a:t>en projection/impression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A6556E0B-7A5D-4CC4-965B-41360942E10E}"/>
              </a:ext>
            </a:extLst>
          </p:cNvPr>
          <p:cNvGrpSpPr>
            <a:grpSpLocks noChangeAspect="1"/>
          </p:cNvGrpSpPr>
          <p:nvPr/>
        </p:nvGrpSpPr>
        <p:grpSpPr>
          <a:xfrm>
            <a:off x="9216697" y="5287128"/>
            <a:ext cx="2181600" cy="1221559"/>
            <a:chOff x="6425674" y="5392273"/>
            <a:chExt cx="2052000" cy="114899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55AF13B-8B13-461A-9C4B-A2C43CC37AD0}"/>
                </a:ext>
              </a:extLst>
            </p:cNvPr>
            <p:cNvGrpSpPr/>
            <p:nvPr/>
          </p:nvGrpSpPr>
          <p:grpSpPr>
            <a:xfrm>
              <a:off x="6581081" y="5577217"/>
              <a:ext cx="357668" cy="359666"/>
              <a:chOff x="1009650" y="946150"/>
              <a:chExt cx="3979863" cy="4002088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63E3B7E8-D732-4622-82AD-E228D810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938" y="1022350"/>
                <a:ext cx="1768475" cy="1793875"/>
              </a:xfrm>
              <a:custGeom>
                <a:avLst/>
                <a:gdLst>
                  <a:gd name="T0" fmla="*/ 275 w 278"/>
                  <a:gd name="T1" fmla="*/ 171 h 282"/>
                  <a:gd name="T2" fmla="*/ 256 w 278"/>
                  <a:gd name="T3" fmla="*/ 121 h 282"/>
                  <a:gd name="T4" fmla="*/ 183 w 278"/>
                  <a:gd name="T5" fmla="*/ 45 h 282"/>
                  <a:gd name="T6" fmla="*/ 98 w 278"/>
                  <a:gd name="T7" fmla="*/ 6 h 282"/>
                  <a:gd name="T8" fmla="*/ 56 w 278"/>
                  <a:gd name="T9" fmla="*/ 0 h 282"/>
                  <a:gd name="T10" fmla="*/ 42 w 278"/>
                  <a:gd name="T11" fmla="*/ 1 h 282"/>
                  <a:gd name="T12" fmla="*/ 0 w 278"/>
                  <a:gd name="T13" fmla="*/ 28 h 282"/>
                  <a:gd name="T14" fmla="*/ 42 w 278"/>
                  <a:gd name="T15" fmla="*/ 124 h 282"/>
                  <a:gd name="T16" fmla="*/ 50 w 278"/>
                  <a:gd name="T17" fmla="*/ 169 h 282"/>
                  <a:gd name="T18" fmla="*/ 33 w 278"/>
                  <a:gd name="T19" fmla="*/ 253 h 282"/>
                  <a:gd name="T20" fmla="*/ 25 w 278"/>
                  <a:gd name="T21" fmla="*/ 274 h 282"/>
                  <a:gd name="T22" fmla="*/ 34 w 278"/>
                  <a:gd name="T23" fmla="*/ 282 h 282"/>
                  <a:gd name="T24" fmla="*/ 51 w 278"/>
                  <a:gd name="T25" fmla="*/ 266 h 282"/>
                  <a:gd name="T26" fmla="*/ 119 w 278"/>
                  <a:gd name="T27" fmla="*/ 219 h 282"/>
                  <a:gd name="T28" fmla="*/ 162 w 278"/>
                  <a:gd name="T29" fmla="*/ 210 h 282"/>
                  <a:gd name="T30" fmla="*/ 212 w 278"/>
                  <a:gd name="T31" fmla="*/ 212 h 282"/>
                  <a:gd name="T32" fmla="*/ 262 w 278"/>
                  <a:gd name="T33" fmla="*/ 211 h 282"/>
                  <a:gd name="T34" fmla="*/ 275 w 278"/>
                  <a:gd name="T35" fmla="*/ 17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8" h="282">
                    <a:moveTo>
                      <a:pt x="275" y="171"/>
                    </a:moveTo>
                    <a:cubicBezTo>
                      <a:pt x="273" y="160"/>
                      <a:pt x="268" y="142"/>
                      <a:pt x="256" y="121"/>
                    </a:cubicBezTo>
                    <a:cubicBezTo>
                      <a:pt x="242" y="98"/>
                      <a:pt x="219" y="70"/>
                      <a:pt x="183" y="45"/>
                    </a:cubicBezTo>
                    <a:cubicBezTo>
                      <a:pt x="152" y="23"/>
                      <a:pt x="123" y="12"/>
                      <a:pt x="98" y="6"/>
                    </a:cubicBezTo>
                    <a:cubicBezTo>
                      <a:pt x="82" y="2"/>
                      <a:pt x="68" y="0"/>
                      <a:pt x="56" y="0"/>
                    </a:cubicBezTo>
                    <a:cubicBezTo>
                      <a:pt x="51" y="0"/>
                      <a:pt x="46" y="1"/>
                      <a:pt x="42" y="1"/>
                    </a:cubicBezTo>
                    <a:cubicBezTo>
                      <a:pt x="13" y="4"/>
                      <a:pt x="0" y="15"/>
                      <a:pt x="0" y="28"/>
                    </a:cubicBezTo>
                    <a:cubicBezTo>
                      <a:pt x="2" y="48"/>
                      <a:pt x="24" y="77"/>
                      <a:pt x="42" y="124"/>
                    </a:cubicBezTo>
                    <a:cubicBezTo>
                      <a:pt x="47" y="139"/>
                      <a:pt x="50" y="154"/>
                      <a:pt x="50" y="169"/>
                    </a:cubicBezTo>
                    <a:cubicBezTo>
                      <a:pt x="50" y="198"/>
                      <a:pt x="42" y="226"/>
                      <a:pt x="33" y="253"/>
                    </a:cubicBezTo>
                    <a:cubicBezTo>
                      <a:pt x="30" y="260"/>
                      <a:pt x="28" y="267"/>
                      <a:pt x="25" y="274"/>
                    </a:cubicBezTo>
                    <a:cubicBezTo>
                      <a:pt x="29" y="276"/>
                      <a:pt x="32" y="279"/>
                      <a:pt x="34" y="282"/>
                    </a:cubicBezTo>
                    <a:cubicBezTo>
                      <a:pt x="39" y="277"/>
                      <a:pt x="45" y="271"/>
                      <a:pt x="51" y="266"/>
                    </a:cubicBezTo>
                    <a:cubicBezTo>
                      <a:pt x="71" y="247"/>
                      <a:pt x="93" y="229"/>
                      <a:pt x="119" y="219"/>
                    </a:cubicBezTo>
                    <a:cubicBezTo>
                      <a:pt x="132" y="214"/>
                      <a:pt x="147" y="210"/>
                      <a:pt x="162" y="210"/>
                    </a:cubicBezTo>
                    <a:cubicBezTo>
                      <a:pt x="181" y="209"/>
                      <a:pt x="198" y="211"/>
                      <a:pt x="212" y="212"/>
                    </a:cubicBezTo>
                    <a:cubicBezTo>
                      <a:pt x="234" y="213"/>
                      <a:pt x="251" y="215"/>
                      <a:pt x="262" y="211"/>
                    </a:cubicBezTo>
                    <a:cubicBezTo>
                      <a:pt x="272" y="208"/>
                      <a:pt x="278" y="194"/>
                      <a:pt x="275" y="171"/>
                    </a:cubicBezTo>
                    <a:close/>
                  </a:path>
                </a:pathLst>
              </a:custGeom>
              <a:gradFill>
                <a:gsLst>
                  <a:gs pos="3000">
                    <a:srgbClr val="C7015E"/>
                  </a:gs>
                  <a:gs pos="93000">
                    <a:srgbClr val="D80B36"/>
                  </a:gs>
                </a:gsLst>
                <a:lin ang="17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A3CFBC8C-83D7-4CAD-A250-3509D88AE0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7300" y="3038475"/>
                <a:ext cx="1760538" cy="1808163"/>
              </a:xfrm>
              <a:custGeom>
                <a:avLst/>
                <a:gdLst>
                  <a:gd name="T0" fmla="*/ 241 w 277"/>
                  <a:gd name="T1" fmla="*/ 157 h 284"/>
                  <a:gd name="T2" fmla="*/ 236 w 277"/>
                  <a:gd name="T3" fmla="*/ 128 h 284"/>
                  <a:gd name="T4" fmla="*/ 258 w 277"/>
                  <a:gd name="T5" fmla="*/ 29 h 284"/>
                  <a:gd name="T6" fmla="*/ 268 w 277"/>
                  <a:gd name="T7" fmla="*/ 8 h 284"/>
                  <a:gd name="T8" fmla="*/ 256 w 277"/>
                  <a:gd name="T9" fmla="*/ 0 h 284"/>
                  <a:gd name="T10" fmla="*/ 238 w 277"/>
                  <a:gd name="T11" fmla="*/ 15 h 284"/>
                  <a:gd name="T12" fmla="*/ 149 w 277"/>
                  <a:gd name="T13" fmla="*/ 61 h 284"/>
                  <a:gd name="T14" fmla="*/ 121 w 277"/>
                  <a:gd name="T15" fmla="*/ 63 h 284"/>
                  <a:gd name="T16" fmla="*/ 29 w 277"/>
                  <a:gd name="T17" fmla="*/ 53 h 284"/>
                  <a:gd name="T18" fmla="*/ 17 w 277"/>
                  <a:gd name="T19" fmla="*/ 55 h 284"/>
                  <a:gd name="T20" fmla="*/ 1 w 277"/>
                  <a:gd name="T21" fmla="*/ 95 h 284"/>
                  <a:gd name="T22" fmla="*/ 13 w 277"/>
                  <a:gd name="T23" fmla="*/ 138 h 284"/>
                  <a:gd name="T24" fmla="*/ 87 w 277"/>
                  <a:gd name="T25" fmla="*/ 231 h 284"/>
                  <a:gd name="T26" fmla="*/ 186 w 277"/>
                  <a:gd name="T27" fmla="*/ 279 h 284"/>
                  <a:gd name="T28" fmla="*/ 154 w 277"/>
                  <a:gd name="T29" fmla="*/ 260 h 284"/>
                  <a:gd name="T30" fmla="*/ 186 w 277"/>
                  <a:gd name="T31" fmla="*/ 279 h 284"/>
                  <a:gd name="T32" fmla="*/ 232 w 277"/>
                  <a:gd name="T33" fmla="*/ 283 h 284"/>
                  <a:gd name="T34" fmla="*/ 277 w 277"/>
                  <a:gd name="T35" fmla="*/ 257 h 284"/>
                  <a:gd name="T36" fmla="*/ 241 w 277"/>
                  <a:gd name="T37" fmla="*/ 157 h 284"/>
                  <a:gd name="T38" fmla="*/ 93 w 277"/>
                  <a:gd name="T39" fmla="*/ 183 h 284"/>
                  <a:gd name="T40" fmla="*/ 126 w 277"/>
                  <a:gd name="T41" fmla="*/ 102 h 284"/>
                  <a:gd name="T42" fmla="*/ 93 w 277"/>
                  <a:gd name="T43" fmla="*/ 1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284">
                    <a:moveTo>
                      <a:pt x="241" y="157"/>
                    </a:moveTo>
                    <a:cubicBezTo>
                      <a:pt x="238" y="147"/>
                      <a:pt x="237" y="138"/>
                      <a:pt x="236" y="128"/>
                    </a:cubicBezTo>
                    <a:cubicBezTo>
                      <a:pt x="233" y="93"/>
                      <a:pt x="244" y="59"/>
                      <a:pt x="258" y="29"/>
                    </a:cubicBezTo>
                    <a:cubicBezTo>
                      <a:pt x="261" y="22"/>
                      <a:pt x="264" y="15"/>
                      <a:pt x="268" y="8"/>
                    </a:cubicBezTo>
                    <a:cubicBezTo>
                      <a:pt x="263" y="6"/>
                      <a:pt x="259" y="3"/>
                      <a:pt x="256" y="0"/>
                    </a:cubicBezTo>
                    <a:cubicBezTo>
                      <a:pt x="250" y="5"/>
                      <a:pt x="244" y="10"/>
                      <a:pt x="238" y="15"/>
                    </a:cubicBezTo>
                    <a:cubicBezTo>
                      <a:pt x="213" y="35"/>
                      <a:pt x="183" y="55"/>
                      <a:pt x="149" y="61"/>
                    </a:cubicBezTo>
                    <a:cubicBezTo>
                      <a:pt x="140" y="63"/>
                      <a:pt x="130" y="64"/>
                      <a:pt x="121" y="63"/>
                    </a:cubicBezTo>
                    <a:cubicBezTo>
                      <a:pt x="80" y="62"/>
                      <a:pt x="50" y="53"/>
                      <a:pt x="29" y="53"/>
                    </a:cubicBezTo>
                    <a:cubicBezTo>
                      <a:pt x="25" y="53"/>
                      <a:pt x="21" y="54"/>
                      <a:pt x="17" y="55"/>
                    </a:cubicBezTo>
                    <a:cubicBezTo>
                      <a:pt x="7" y="58"/>
                      <a:pt x="0" y="71"/>
                      <a:pt x="1" y="95"/>
                    </a:cubicBezTo>
                    <a:cubicBezTo>
                      <a:pt x="2" y="105"/>
                      <a:pt x="5" y="120"/>
                      <a:pt x="13" y="138"/>
                    </a:cubicBezTo>
                    <a:cubicBezTo>
                      <a:pt x="24" y="165"/>
                      <a:pt x="47" y="199"/>
                      <a:pt x="87" y="231"/>
                    </a:cubicBezTo>
                    <a:cubicBezTo>
                      <a:pt x="123" y="258"/>
                      <a:pt x="157" y="272"/>
                      <a:pt x="186" y="279"/>
                    </a:cubicBezTo>
                    <a:cubicBezTo>
                      <a:pt x="172" y="273"/>
                      <a:pt x="162" y="266"/>
                      <a:pt x="154" y="260"/>
                    </a:cubicBezTo>
                    <a:cubicBezTo>
                      <a:pt x="162" y="266"/>
                      <a:pt x="172" y="273"/>
                      <a:pt x="186" y="279"/>
                    </a:cubicBezTo>
                    <a:cubicBezTo>
                      <a:pt x="204" y="283"/>
                      <a:pt x="220" y="284"/>
                      <a:pt x="232" y="283"/>
                    </a:cubicBezTo>
                    <a:cubicBezTo>
                      <a:pt x="262" y="281"/>
                      <a:pt x="277" y="270"/>
                      <a:pt x="277" y="257"/>
                    </a:cubicBezTo>
                    <a:cubicBezTo>
                      <a:pt x="277" y="236"/>
                      <a:pt x="257" y="206"/>
                      <a:pt x="241" y="157"/>
                    </a:cubicBezTo>
                    <a:close/>
                    <a:moveTo>
                      <a:pt x="93" y="183"/>
                    </a:moveTo>
                    <a:cubicBezTo>
                      <a:pt x="105" y="170"/>
                      <a:pt x="111" y="140"/>
                      <a:pt x="126" y="102"/>
                    </a:cubicBezTo>
                    <a:cubicBezTo>
                      <a:pt x="111" y="140"/>
                      <a:pt x="105" y="170"/>
                      <a:pt x="93" y="183"/>
                    </a:cubicBezTo>
                    <a:close/>
                  </a:path>
                </a:pathLst>
              </a:custGeom>
              <a:solidFill>
                <a:srgbClr val="B4E0F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574520CF-15EA-4D8E-B8B6-6D3898065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650" y="2173288"/>
                <a:ext cx="1849438" cy="2087563"/>
              </a:xfrm>
              <a:custGeom>
                <a:avLst/>
                <a:gdLst>
                  <a:gd name="T0" fmla="*/ 289 w 291"/>
                  <a:gd name="T1" fmla="*/ 118 h 328"/>
                  <a:gd name="T2" fmla="*/ 266 w 291"/>
                  <a:gd name="T3" fmla="*/ 116 h 328"/>
                  <a:gd name="T4" fmla="*/ 148 w 291"/>
                  <a:gd name="T5" fmla="*/ 75 h 328"/>
                  <a:gd name="T6" fmla="*/ 80 w 291"/>
                  <a:gd name="T7" fmla="*/ 1 h 328"/>
                  <a:gd name="T8" fmla="*/ 72 w 291"/>
                  <a:gd name="T9" fmla="*/ 0 h 328"/>
                  <a:gd name="T10" fmla="*/ 41 w 291"/>
                  <a:gd name="T11" fmla="*/ 20 h 328"/>
                  <a:gd name="T12" fmla="*/ 13 w 291"/>
                  <a:gd name="T13" fmla="*/ 174 h 328"/>
                  <a:gd name="T14" fmla="*/ 52 w 291"/>
                  <a:gd name="T15" fmla="*/ 274 h 328"/>
                  <a:gd name="T16" fmla="*/ 83 w 291"/>
                  <a:gd name="T17" fmla="*/ 308 h 328"/>
                  <a:gd name="T18" fmla="*/ 132 w 291"/>
                  <a:gd name="T19" fmla="*/ 319 h 328"/>
                  <a:gd name="T20" fmla="*/ 173 w 291"/>
                  <a:gd name="T21" fmla="*/ 222 h 328"/>
                  <a:gd name="T22" fmla="*/ 188 w 291"/>
                  <a:gd name="T23" fmla="*/ 197 h 328"/>
                  <a:gd name="T24" fmla="*/ 270 w 291"/>
                  <a:gd name="T25" fmla="*/ 139 h 328"/>
                  <a:gd name="T26" fmla="*/ 291 w 291"/>
                  <a:gd name="T27" fmla="*/ 130 h 328"/>
                  <a:gd name="T28" fmla="*/ 289 w 291"/>
                  <a:gd name="T29" fmla="*/ 11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1" h="328">
                    <a:moveTo>
                      <a:pt x="289" y="118"/>
                    </a:moveTo>
                    <a:cubicBezTo>
                      <a:pt x="281" y="117"/>
                      <a:pt x="274" y="117"/>
                      <a:pt x="266" y="116"/>
                    </a:cubicBezTo>
                    <a:cubicBezTo>
                      <a:pt x="225" y="114"/>
                      <a:pt x="181" y="107"/>
                      <a:pt x="148" y="75"/>
                    </a:cubicBezTo>
                    <a:cubicBezTo>
                      <a:pt x="114" y="41"/>
                      <a:pt x="97" y="10"/>
                      <a:pt x="80" y="1"/>
                    </a:cubicBezTo>
                    <a:cubicBezTo>
                      <a:pt x="77" y="0"/>
                      <a:pt x="75" y="0"/>
                      <a:pt x="72" y="0"/>
                    </a:cubicBezTo>
                    <a:cubicBezTo>
                      <a:pt x="64" y="0"/>
                      <a:pt x="53" y="6"/>
                      <a:pt x="41" y="20"/>
                    </a:cubicBezTo>
                    <a:cubicBezTo>
                      <a:pt x="25" y="39"/>
                      <a:pt x="0" y="92"/>
                      <a:pt x="13" y="174"/>
                    </a:cubicBezTo>
                    <a:cubicBezTo>
                      <a:pt x="20" y="218"/>
                      <a:pt x="35" y="250"/>
                      <a:pt x="52" y="274"/>
                    </a:cubicBezTo>
                    <a:cubicBezTo>
                      <a:pt x="62" y="289"/>
                      <a:pt x="73" y="300"/>
                      <a:pt x="83" y="308"/>
                    </a:cubicBezTo>
                    <a:cubicBezTo>
                      <a:pt x="106" y="326"/>
                      <a:pt x="124" y="328"/>
                      <a:pt x="132" y="319"/>
                    </a:cubicBezTo>
                    <a:cubicBezTo>
                      <a:pt x="146" y="304"/>
                      <a:pt x="151" y="268"/>
                      <a:pt x="173" y="222"/>
                    </a:cubicBezTo>
                    <a:cubicBezTo>
                      <a:pt x="177" y="213"/>
                      <a:pt x="182" y="205"/>
                      <a:pt x="188" y="197"/>
                    </a:cubicBezTo>
                    <a:cubicBezTo>
                      <a:pt x="209" y="169"/>
                      <a:pt x="240" y="152"/>
                      <a:pt x="270" y="139"/>
                    </a:cubicBezTo>
                    <a:cubicBezTo>
                      <a:pt x="277" y="136"/>
                      <a:pt x="284" y="133"/>
                      <a:pt x="291" y="130"/>
                    </a:cubicBezTo>
                    <a:cubicBezTo>
                      <a:pt x="289" y="126"/>
                      <a:pt x="288" y="122"/>
                      <a:pt x="289" y="118"/>
                    </a:cubicBezTo>
                    <a:close/>
                  </a:path>
                </a:pathLst>
              </a:custGeom>
              <a:gradFill>
                <a:gsLst>
                  <a:gs pos="3000">
                    <a:srgbClr val="07797A"/>
                  </a:gs>
                  <a:gs pos="84000">
                    <a:srgbClr val="8FCDCF"/>
                  </a:gs>
                </a:gsLst>
                <a:lin ang="21594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8C6EDFC0-D86C-4371-9C7B-B6669A3D1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988" y="3084513"/>
                <a:ext cx="2211388" cy="1863725"/>
              </a:xfrm>
              <a:custGeom>
                <a:avLst/>
                <a:gdLst>
                  <a:gd name="T0" fmla="*/ 339 w 348"/>
                  <a:gd name="T1" fmla="*/ 180 h 293"/>
                  <a:gd name="T2" fmla="*/ 245 w 348"/>
                  <a:gd name="T3" fmla="*/ 130 h 293"/>
                  <a:gd name="T4" fmla="*/ 171 w 348"/>
                  <a:gd name="T5" fmla="*/ 23 h 293"/>
                  <a:gd name="T6" fmla="*/ 164 w 348"/>
                  <a:gd name="T7" fmla="*/ 0 h 293"/>
                  <a:gd name="T8" fmla="*/ 149 w 348"/>
                  <a:gd name="T9" fmla="*/ 2 h 293"/>
                  <a:gd name="T10" fmla="*/ 146 w 348"/>
                  <a:gd name="T11" fmla="*/ 25 h 293"/>
                  <a:gd name="T12" fmla="*/ 110 w 348"/>
                  <a:gd name="T13" fmla="*/ 121 h 293"/>
                  <a:gd name="T14" fmla="*/ 90 w 348"/>
                  <a:gd name="T15" fmla="*/ 142 h 293"/>
                  <a:gd name="T16" fmla="*/ 6 w 348"/>
                  <a:gd name="T17" fmla="*/ 206 h 293"/>
                  <a:gd name="T18" fmla="*/ 22 w 348"/>
                  <a:gd name="T19" fmla="*/ 247 h 293"/>
                  <a:gd name="T20" fmla="*/ 60 w 348"/>
                  <a:gd name="T21" fmla="*/ 272 h 293"/>
                  <a:gd name="T22" fmla="*/ 179 w 348"/>
                  <a:gd name="T23" fmla="*/ 290 h 293"/>
                  <a:gd name="T24" fmla="*/ 323 w 348"/>
                  <a:gd name="T25" fmla="*/ 230 h 293"/>
                  <a:gd name="T26" fmla="*/ 339 w 348"/>
                  <a:gd name="T27" fmla="*/ 18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293">
                    <a:moveTo>
                      <a:pt x="339" y="180"/>
                    </a:moveTo>
                    <a:cubicBezTo>
                      <a:pt x="326" y="165"/>
                      <a:pt x="290" y="156"/>
                      <a:pt x="245" y="130"/>
                    </a:cubicBezTo>
                    <a:cubicBezTo>
                      <a:pt x="203" y="105"/>
                      <a:pt x="184" y="63"/>
                      <a:pt x="171" y="23"/>
                    </a:cubicBezTo>
                    <a:cubicBezTo>
                      <a:pt x="169" y="15"/>
                      <a:pt x="166" y="8"/>
                      <a:pt x="164" y="0"/>
                    </a:cubicBezTo>
                    <a:cubicBezTo>
                      <a:pt x="159" y="2"/>
                      <a:pt x="154" y="3"/>
                      <a:pt x="149" y="2"/>
                    </a:cubicBezTo>
                    <a:cubicBezTo>
                      <a:pt x="148" y="10"/>
                      <a:pt x="147" y="18"/>
                      <a:pt x="146" y="25"/>
                    </a:cubicBezTo>
                    <a:cubicBezTo>
                      <a:pt x="141" y="58"/>
                      <a:pt x="132" y="93"/>
                      <a:pt x="110" y="121"/>
                    </a:cubicBezTo>
                    <a:cubicBezTo>
                      <a:pt x="104" y="129"/>
                      <a:pt x="98" y="136"/>
                      <a:pt x="90" y="142"/>
                    </a:cubicBezTo>
                    <a:cubicBezTo>
                      <a:pt x="50" y="175"/>
                      <a:pt x="17" y="189"/>
                      <a:pt x="6" y="206"/>
                    </a:cubicBezTo>
                    <a:cubicBezTo>
                      <a:pt x="0" y="215"/>
                      <a:pt x="4" y="230"/>
                      <a:pt x="22" y="247"/>
                    </a:cubicBezTo>
                    <a:cubicBezTo>
                      <a:pt x="29" y="255"/>
                      <a:pt x="42" y="264"/>
                      <a:pt x="60" y="272"/>
                    </a:cubicBezTo>
                    <a:cubicBezTo>
                      <a:pt x="87" y="284"/>
                      <a:pt x="127" y="293"/>
                      <a:pt x="179" y="290"/>
                    </a:cubicBezTo>
                    <a:cubicBezTo>
                      <a:pt x="254" y="284"/>
                      <a:pt x="301" y="253"/>
                      <a:pt x="323" y="230"/>
                    </a:cubicBezTo>
                    <a:cubicBezTo>
                      <a:pt x="344" y="208"/>
                      <a:pt x="348" y="190"/>
                      <a:pt x="339" y="180"/>
                    </a:cubicBezTo>
                    <a:close/>
                  </a:path>
                </a:pathLst>
              </a:custGeom>
              <a:gradFill>
                <a:gsLst>
                  <a:gs pos="33000">
                    <a:srgbClr val="F7A605"/>
                  </a:gs>
                  <a:gs pos="93000">
                    <a:srgbClr val="E8520F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DC230E8-0A8E-48B1-BE86-10C2CC002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25" y="1792288"/>
                <a:ext cx="1830388" cy="1679575"/>
              </a:xfrm>
              <a:custGeom>
                <a:avLst/>
                <a:gdLst>
                  <a:gd name="T0" fmla="*/ 239 w 288"/>
                  <a:gd name="T1" fmla="*/ 50 h 264"/>
                  <a:gd name="T2" fmla="*/ 226 w 288"/>
                  <a:gd name="T3" fmla="*/ 90 h 264"/>
                  <a:gd name="T4" fmla="*/ 176 w 288"/>
                  <a:gd name="T5" fmla="*/ 91 h 264"/>
                  <a:gd name="T6" fmla="*/ 126 w 288"/>
                  <a:gd name="T7" fmla="*/ 89 h 264"/>
                  <a:gd name="T8" fmla="*/ 83 w 288"/>
                  <a:gd name="T9" fmla="*/ 98 h 264"/>
                  <a:gd name="T10" fmla="*/ 20 w 288"/>
                  <a:gd name="T11" fmla="*/ 153 h 264"/>
                  <a:gd name="T12" fmla="*/ 0 w 288"/>
                  <a:gd name="T13" fmla="*/ 165 h 264"/>
                  <a:gd name="T14" fmla="*/ 4 w 288"/>
                  <a:gd name="T15" fmla="*/ 177 h 264"/>
                  <a:gd name="T16" fmla="*/ 26 w 288"/>
                  <a:gd name="T17" fmla="*/ 174 h 264"/>
                  <a:gd name="T18" fmla="*/ 148 w 288"/>
                  <a:gd name="T19" fmla="*/ 198 h 264"/>
                  <a:gd name="T20" fmla="*/ 226 w 288"/>
                  <a:gd name="T21" fmla="*/ 261 h 264"/>
                  <a:gd name="T22" fmla="*/ 261 w 288"/>
                  <a:gd name="T23" fmla="*/ 236 h 264"/>
                  <a:gd name="T24" fmla="*/ 263 w 288"/>
                  <a:gd name="T25" fmla="*/ 82 h 264"/>
                  <a:gd name="T26" fmla="*/ 220 w 288"/>
                  <a:gd name="T27" fmla="*/ 0 h 264"/>
                  <a:gd name="T28" fmla="*/ 239 w 288"/>
                  <a:gd name="T29" fmla="*/ 5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" h="264">
                    <a:moveTo>
                      <a:pt x="239" y="50"/>
                    </a:moveTo>
                    <a:cubicBezTo>
                      <a:pt x="242" y="73"/>
                      <a:pt x="236" y="87"/>
                      <a:pt x="226" y="90"/>
                    </a:cubicBezTo>
                    <a:cubicBezTo>
                      <a:pt x="215" y="94"/>
                      <a:pt x="198" y="92"/>
                      <a:pt x="176" y="91"/>
                    </a:cubicBezTo>
                    <a:cubicBezTo>
                      <a:pt x="162" y="90"/>
                      <a:pt x="145" y="88"/>
                      <a:pt x="126" y="89"/>
                    </a:cubicBezTo>
                    <a:cubicBezTo>
                      <a:pt x="111" y="89"/>
                      <a:pt x="96" y="93"/>
                      <a:pt x="83" y="98"/>
                    </a:cubicBezTo>
                    <a:cubicBezTo>
                      <a:pt x="66" y="121"/>
                      <a:pt x="43" y="138"/>
                      <a:pt x="20" y="153"/>
                    </a:cubicBezTo>
                    <a:cubicBezTo>
                      <a:pt x="13" y="157"/>
                      <a:pt x="7" y="161"/>
                      <a:pt x="0" y="165"/>
                    </a:cubicBezTo>
                    <a:cubicBezTo>
                      <a:pt x="2" y="169"/>
                      <a:pt x="3" y="172"/>
                      <a:pt x="4" y="177"/>
                    </a:cubicBezTo>
                    <a:cubicBezTo>
                      <a:pt x="11" y="176"/>
                      <a:pt x="19" y="175"/>
                      <a:pt x="26" y="174"/>
                    </a:cubicBezTo>
                    <a:cubicBezTo>
                      <a:pt x="67" y="171"/>
                      <a:pt x="111" y="171"/>
                      <a:pt x="148" y="198"/>
                    </a:cubicBezTo>
                    <a:cubicBezTo>
                      <a:pt x="187" y="227"/>
                      <a:pt x="208" y="255"/>
                      <a:pt x="226" y="261"/>
                    </a:cubicBezTo>
                    <a:cubicBezTo>
                      <a:pt x="236" y="264"/>
                      <a:pt x="249" y="257"/>
                      <a:pt x="261" y="236"/>
                    </a:cubicBezTo>
                    <a:cubicBezTo>
                      <a:pt x="273" y="216"/>
                      <a:pt x="288" y="160"/>
                      <a:pt x="263" y="82"/>
                    </a:cubicBezTo>
                    <a:cubicBezTo>
                      <a:pt x="252" y="47"/>
                      <a:pt x="236" y="20"/>
                      <a:pt x="220" y="0"/>
                    </a:cubicBezTo>
                    <a:cubicBezTo>
                      <a:pt x="232" y="21"/>
                      <a:pt x="237" y="39"/>
                      <a:pt x="239" y="50"/>
                    </a:cubicBezTo>
                  </a:path>
                </a:pathLst>
              </a:custGeom>
              <a:gradFill>
                <a:gsLst>
                  <a:gs pos="3000">
                    <a:srgbClr val="DCDA01"/>
                  </a:gs>
                  <a:gs pos="73000">
                    <a:srgbClr val="95C11E"/>
                  </a:gs>
                </a:gsLst>
                <a:lin ang="120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0B511835-17CE-42B3-BA59-F575F5DDC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738" y="946150"/>
                <a:ext cx="1716088" cy="1806575"/>
              </a:xfrm>
              <a:custGeom>
                <a:avLst/>
                <a:gdLst>
                  <a:gd name="T0" fmla="*/ 165 w 270"/>
                  <a:gd name="T1" fmla="*/ 1 h 284"/>
                  <a:gd name="T2" fmla="*/ 25 w 270"/>
                  <a:gd name="T3" fmla="*/ 52 h 284"/>
                  <a:gd name="T4" fmla="*/ 8 w 270"/>
                  <a:gd name="T5" fmla="*/ 100 h 284"/>
                  <a:gd name="T6" fmla="*/ 102 w 270"/>
                  <a:gd name="T7" fmla="*/ 152 h 284"/>
                  <a:gd name="T8" fmla="*/ 175 w 270"/>
                  <a:gd name="T9" fmla="*/ 261 h 284"/>
                  <a:gd name="T10" fmla="*/ 182 w 270"/>
                  <a:gd name="T11" fmla="*/ 284 h 284"/>
                  <a:gd name="T12" fmla="*/ 193 w 270"/>
                  <a:gd name="T13" fmla="*/ 284 h 284"/>
                  <a:gd name="T14" fmla="*/ 197 w 270"/>
                  <a:gd name="T15" fmla="*/ 262 h 284"/>
                  <a:gd name="T16" fmla="*/ 222 w 270"/>
                  <a:gd name="T17" fmla="*/ 181 h 284"/>
                  <a:gd name="T18" fmla="*/ 214 w 270"/>
                  <a:gd name="T19" fmla="*/ 136 h 284"/>
                  <a:gd name="T20" fmla="*/ 172 w 270"/>
                  <a:gd name="T21" fmla="*/ 40 h 284"/>
                  <a:gd name="T22" fmla="*/ 214 w 270"/>
                  <a:gd name="T23" fmla="*/ 13 h 284"/>
                  <a:gd name="T24" fmla="*/ 270 w 270"/>
                  <a:gd name="T25" fmla="*/ 18 h 284"/>
                  <a:gd name="T26" fmla="*/ 176 w 270"/>
                  <a:gd name="T27" fmla="*/ 0 h 284"/>
                  <a:gd name="T28" fmla="*/ 165 w 270"/>
                  <a:gd name="T29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0" h="284">
                    <a:moveTo>
                      <a:pt x="165" y="1"/>
                    </a:moveTo>
                    <a:cubicBezTo>
                      <a:pt x="93" y="3"/>
                      <a:pt x="47" y="31"/>
                      <a:pt x="25" y="52"/>
                    </a:cubicBezTo>
                    <a:cubicBezTo>
                      <a:pt x="4" y="73"/>
                      <a:pt x="0" y="90"/>
                      <a:pt x="8" y="100"/>
                    </a:cubicBezTo>
                    <a:cubicBezTo>
                      <a:pt x="22" y="115"/>
                      <a:pt x="58" y="125"/>
                      <a:pt x="102" y="152"/>
                    </a:cubicBezTo>
                    <a:cubicBezTo>
                      <a:pt x="143" y="178"/>
                      <a:pt x="162" y="221"/>
                      <a:pt x="175" y="261"/>
                    </a:cubicBezTo>
                    <a:cubicBezTo>
                      <a:pt x="177" y="269"/>
                      <a:pt x="179" y="276"/>
                      <a:pt x="182" y="284"/>
                    </a:cubicBezTo>
                    <a:cubicBezTo>
                      <a:pt x="186" y="283"/>
                      <a:pt x="189" y="283"/>
                      <a:pt x="193" y="284"/>
                    </a:cubicBezTo>
                    <a:cubicBezTo>
                      <a:pt x="194" y="277"/>
                      <a:pt x="195" y="269"/>
                      <a:pt x="197" y="262"/>
                    </a:cubicBezTo>
                    <a:cubicBezTo>
                      <a:pt x="201" y="234"/>
                      <a:pt x="208" y="206"/>
                      <a:pt x="222" y="181"/>
                    </a:cubicBezTo>
                    <a:cubicBezTo>
                      <a:pt x="222" y="166"/>
                      <a:pt x="219" y="151"/>
                      <a:pt x="214" y="136"/>
                    </a:cubicBezTo>
                    <a:cubicBezTo>
                      <a:pt x="196" y="89"/>
                      <a:pt x="174" y="60"/>
                      <a:pt x="172" y="40"/>
                    </a:cubicBezTo>
                    <a:cubicBezTo>
                      <a:pt x="172" y="27"/>
                      <a:pt x="185" y="16"/>
                      <a:pt x="214" y="13"/>
                    </a:cubicBezTo>
                    <a:cubicBezTo>
                      <a:pt x="228" y="12"/>
                      <a:pt x="247" y="12"/>
                      <a:pt x="270" y="18"/>
                    </a:cubicBezTo>
                    <a:cubicBezTo>
                      <a:pt x="247" y="8"/>
                      <a:pt x="216" y="0"/>
                      <a:pt x="176" y="0"/>
                    </a:cubicBezTo>
                    <a:cubicBezTo>
                      <a:pt x="173" y="0"/>
                      <a:pt x="169" y="1"/>
                      <a:pt x="165" y="1"/>
                    </a:cubicBezTo>
                  </a:path>
                </a:pathLst>
              </a:custGeom>
              <a:gradFill>
                <a:gsLst>
                  <a:gs pos="3000">
                    <a:srgbClr val="FFDA00"/>
                  </a:gs>
                  <a:gs pos="84000">
                    <a:srgbClr val="F6A700"/>
                  </a:gs>
                </a:gsLst>
                <a:lin ang="21594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3D2D817C-2EAA-4AC9-882B-D732CA824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300" y="3376613"/>
                <a:ext cx="947738" cy="884238"/>
              </a:xfrm>
              <a:custGeom>
                <a:avLst/>
                <a:gdLst>
                  <a:gd name="T0" fmla="*/ 17 w 149"/>
                  <a:gd name="T1" fmla="*/ 2 h 139"/>
                  <a:gd name="T2" fmla="*/ 1 w 149"/>
                  <a:gd name="T3" fmla="*/ 42 h 139"/>
                  <a:gd name="T4" fmla="*/ 13 w 149"/>
                  <a:gd name="T5" fmla="*/ 85 h 139"/>
                  <a:gd name="T6" fmla="*/ 44 w 149"/>
                  <a:gd name="T7" fmla="*/ 119 h 139"/>
                  <a:gd name="T8" fmla="*/ 93 w 149"/>
                  <a:gd name="T9" fmla="*/ 130 h 139"/>
                  <a:gd name="T10" fmla="*/ 134 w 149"/>
                  <a:gd name="T11" fmla="*/ 33 h 139"/>
                  <a:gd name="T12" fmla="*/ 149 w 149"/>
                  <a:gd name="T13" fmla="*/ 8 h 139"/>
                  <a:gd name="T14" fmla="*/ 121 w 149"/>
                  <a:gd name="T15" fmla="*/ 10 h 139"/>
                  <a:gd name="T16" fmla="*/ 29 w 149"/>
                  <a:gd name="T17" fmla="*/ 0 h 139"/>
                  <a:gd name="T18" fmla="*/ 17 w 149"/>
                  <a:gd name="T19" fmla="*/ 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39">
                    <a:moveTo>
                      <a:pt x="17" y="2"/>
                    </a:moveTo>
                    <a:cubicBezTo>
                      <a:pt x="7" y="5"/>
                      <a:pt x="0" y="18"/>
                      <a:pt x="1" y="42"/>
                    </a:cubicBezTo>
                    <a:cubicBezTo>
                      <a:pt x="2" y="52"/>
                      <a:pt x="5" y="67"/>
                      <a:pt x="13" y="85"/>
                    </a:cubicBezTo>
                    <a:cubicBezTo>
                      <a:pt x="23" y="100"/>
                      <a:pt x="34" y="111"/>
                      <a:pt x="44" y="119"/>
                    </a:cubicBezTo>
                    <a:cubicBezTo>
                      <a:pt x="67" y="137"/>
                      <a:pt x="85" y="139"/>
                      <a:pt x="93" y="130"/>
                    </a:cubicBezTo>
                    <a:cubicBezTo>
                      <a:pt x="107" y="115"/>
                      <a:pt x="112" y="79"/>
                      <a:pt x="134" y="33"/>
                    </a:cubicBezTo>
                    <a:cubicBezTo>
                      <a:pt x="138" y="24"/>
                      <a:pt x="143" y="16"/>
                      <a:pt x="149" y="8"/>
                    </a:cubicBezTo>
                    <a:cubicBezTo>
                      <a:pt x="140" y="10"/>
                      <a:pt x="130" y="11"/>
                      <a:pt x="121" y="10"/>
                    </a:cubicBezTo>
                    <a:cubicBezTo>
                      <a:pt x="80" y="9"/>
                      <a:pt x="50" y="0"/>
                      <a:pt x="29" y="0"/>
                    </a:cubicBezTo>
                    <a:cubicBezTo>
                      <a:pt x="25" y="0"/>
                      <a:pt x="21" y="1"/>
                      <a:pt x="17" y="2"/>
                    </a:cubicBezTo>
                  </a:path>
                </a:pathLst>
              </a:custGeom>
              <a:gradFill>
                <a:gsLst>
                  <a:gs pos="0">
                    <a:srgbClr val="008283"/>
                  </a:gs>
                  <a:gs pos="83000">
                    <a:srgbClr val="009197"/>
                  </a:gs>
                </a:gsLst>
                <a:lin ang="2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FA2F38E1-3ECB-4574-AF6D-69A1B3AF0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988" y="3854450"/>
                <a:ext cx="958850" cy="992188"/>
              </a:xfrm>
              <a:custGeom>
                <a:avLst/>
                <a:gdLst>
                  <a:gd name="T0" fmla="*/ 90 w 151"/>
                  <a:gd name="T1" fmla="*/ 21 h 156"/>
                  <a:gd name="T2" fmla="*/ 6 w 151"/>
                  <a:gd name="T3" fmla="*/ 85 h 156"/>
                  <a:gd name="T4" fmla="*/ 22 w 151"/>
                  <a:gd name="T5" fmla="*/ 126 h 156"/>
                  <a:gd name="T6" fmla="*/ 60 w 151"/>
                  <a:gd name="T7" fmla="*/ 151 h 156"/>
                  <a:gd name="T8" fmla="*/ 106 w 151"/>
                  <a:gd name="T9" fmla="*/ 155 h 156"/>
                  <a:gd name="T10" fmla="*/ 151 w 151"/>
                  <a:gd name="T11" fmla="*/ 129 h 156"/>
                  <a:gd name="T12" fmla="*/ 115 w 151"/>
                  <a:gd name="T13" fmla="*/ 29 h 156"/>
                  <a:gd name="T14" fmla="*/ 110 w 151"/>
                  <a:gd name="T15" fmla="*/ 0 h 156"/>
                  <a:gd name="T16" fmla="*/ 90 w 151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6">
                    <a:moveTo>
                      <a:pt x="90" y="21"/>
                    </a:moveTo>
                    <a:cubicBezTo>
                      <a:pt x="50" y="54"/>
                      <a:pt x="17" y="68"/>
                      <a:pt x="6" y="85"/>
                    </a:cubicBezTo>
                    <a:cubicBezTo>
                      <a:pt x="0" y="94"/>
                      <a:pt x="4" y="109"/>
                      <a:pt x="22" y="126"/>
                    </a:cubicBezTo>
                    <a:cubicBezTo>
                      <a:pt x="29" y="134"/>
                      <a:pt x="42" y="143"/>
                      <a:pt x="60" y="151"/>
                    </a:cubicBezTo>
                    <a:cubicBezTo>
                      <a:pt x="78" y="155"/>
                      <a:pt x="94" y="156"/>
                      <a:pt x="106" y="155"/>
                    </a:cubicBezTo>
                    <a:cubicBezTo>
                      <a:pt x="136" y="153"/>
                      <a:pt x="151" y="142"/>
                      <a:pt x="151" y="129"/>
                    </a:cubicBezTo>
                    <a:cubicBezTo>
                      <a:pt x="151" y="108"/>
                      <a:pt x="131" y="78"/>
                      <a:pt x="115" y="29"/>
                    </a:cubicBezTo>
                    <a:cubicBezTo>
                      <a:pt x="112" y="19"/>
                      <a:pt x="111" y="10"/>
                      <a:pt x="110" y="0"/>
                    </a:cubicBezTo>
                    <a:cubicBezTo>
                      <a:pt x="104" y="8"/>
                      <a:pt x="98" y="15"/>
                      <a:pt x="90" y="21"/>
                    </a:cubicBezTo>
                  </a:path>
                </a:pathLst>
              </a:custGeom>
              <a:gradFill>
                <a:gsLst>
                  <a:gs pos="22000">
                    <a:srgbClr val="BFB803"/>
                  </a:gs>
                  <a:gs pos="83000">
                    <a:srgbClr val="C59118"/>
                  </a:gs>
                </a:gsLst>
                <a:lin ang="6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2FAAED39-A249-48B4-893E-03011D7FC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938" y="1022350"/>
                <a:ext cx="1042988" cy="1074738"/>
              </a:xfrm>
              <a:custGeom>
                <a:avLst/>
                <a:gdLst>
                  <a:gd name="T0" fmla="*/ 42 w 164"/>
                  <a:gd name="T1" fmla="*/ 1 h 169"/>
                  <a:gd name="T2" fmla="*/ 0 w 164"/>
                  <a:gd name="T3" fmla="*/ 28 h 169"/>
                  <a:gd name="T4" fmla="*/ 42 w 164"/>
                  <a:gd name="T5" fmla="*/ 124 h 169"/>
                  <a:gd name="T6" fmla="*/ 50 w 164"/>
                  <a:gd name="T7" fmla="*/ 169 h 169"/>
                  <a:gd name="T8" fmla="*/ 78 w 164"/>
                  <a:gd name="T9" fmla="*/ 135 h 169"/>
                  <a:gd name="T10" fmla="*/ 159 w 164"/>
                  <a:gd name="T11" fmla="*/ 75 h 169"/>
                  <a:gd name="T12" fmla="*/ 144 w 164"/>
                  <a:gd name="T13" fmla="*/ 34 h 169"/>
                  <a:gd name="T14" fmla="*/ 98 w 164"/>
                  <a:gd name="T15" fmla="*/ 6 h 169"/>
                  <a:gd name="T16" fmla="*/ 56 w 164"/>
                  <a:gd name="T17" fmla="*/ 0 h 169"/>
                  <a:gd name="T18" fmla="*/ 42 w 164"/>
                  <a:gd name="T19" fmla="*/ 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169">
                    <a:moveTo>
                      <a:pt x="42" y="1"/>
                    </a:moveTo>
                    <a:cubicBezTo>
                      <a:pt x="13" y="4"/>
                      <a:pt x="0" y="15"/>
                      <a:pt x="0" y="28"/>
                    </a:cubicBezTo>
                    <a:cubicBezTo>
                      <a:pt x="2" y="48"/>
                      <a:pt x="24" y="77"/>
                      <a:pt x="42" y="124"/>
                    </a:cubicBezTo>
                    <a:cubicBezTo>
                      <a:pt x="47" y="139"/>
                      <a:pt x="50" y="154"/>
                      <a:pt x="50" y="169"/>
                    </a:cubicBezTo>
                    <a:cubicBezTo>
                      <a:pt x="57" y="157"/>
                      <a:pt x="66" y="145"/>
                      <a:pt x="78" y="135"/>
                    </a:cubicBezTo>
                    <a:cubicBezTo>
                      <a:pt x="116" y="105"/>
                      <a:pt x="148" y="91"/>
                      <a:pt x="159" y="75"/>
                    </a:cubicBezTo>
                    <a:cubicBezTo>
                      <a:pt x="164" y="66"/>
                      <a:pt x="160" y="51"/>
                      <a:pt x="144" y="34"/>
                    </a:cubicBezTo>
                    <a:cubicBezTo>
                      <a:pt x="136" y="26"/>
                      <a:pt x="120" y="15"/>
                      <a:pt x="98" y="6"/>
                    </a:cubicBezTo>
                    <a:cubicBezTo>
                      <a:pt x="82" y="2"/>
                      <a:pt x="68" y="0"/>
                      <a:pt x="56" y="0"/>
                    </a:cubicBezTo>
                    <a:cubicBezTo>
                      <a:pt x="51" y="0"/>
                      <a:pt x="46" y="1"/>
                      <a:pt x="42" y="1"/>
                    </a:cubicBezTo>
                  </a:path>
                </a:pathLst>
              </a:custGeom>
              <a:gradFill>
                <a:gsLst>
                  <a:gs pos="18000">
                    <a:srgbClr val="D20A18"/>
                  </a:gs>
                  <a:gs pos="85000">
                    <a:srgbClr val="C00E0E"/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F8AE33D4-B703-47D2-999C-F3F5F0149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175" y="1479550"/>
                <a:ext cx="1011238" cy="936625"/>
              </a:xfrm>
              <a:custGeom>
                <a:avLst/>
                <a:gdLst>
                  <a:gd name="T0" fmla="*/ 46 w 159"/>
                  <a:gd name="T1" fmla="*/ 7 h 147"/>
                  <a:gd name="T2" fmla="*/ 21 w 159"/>
                  <a:gd name="T3" fmla="*/ 107 h 147"/>
                  <a:gd name="T4" fmla="*/ 0 w 159"/>
                  <a:gd name="T5" fmla="*/ 147 h 147"/>
                  <a:gd name="T6" fmla="*/ 43 w 159"/>
                  <a:gd name="T7" fmla="*/ 138 h 147"/>
                  <a:gd name="T8" fmla="*/ 93 w 159"/>
                  <a:gd name="T9" fmla="*/ 140 h 147"/>
                  <a:gd name="T10" fmla="*/ 143 w 159"/>
                  <a:gd name="T11" fmla="*/ 139 h 147"/>
                  <a:gd name="T12" fmla="*/ 156 w 159"/>
                  <a:gd name="T13" fmla="*/ 99 h 147"/>
                  <a:gd name="T14" fmla="*/ 137 w 159"/>
                  <a:gd name="T15" fmla="*/ 49 h 147"/>
                  <a:gd name="T16" fmla="*/ 95 w 159"/>
                  <a:gd name="T17" fmla="*/ 12 h 147"/>
                  <a:gd name="T18" fmla="*/ 62 w 159"/>
                  <a:gd name="T19" fmla="*/ 0 h 147"/>
                  <a:gd name="T20" fmla="*/ 46 w 159"/>
                  <a:gd name="T21" fmla="*/ 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147">
                    <a:moveTo>
                      <a:pt x="46" y="7"/>
                    </a:moveTo>
                    <a:cubicBezTo>
                      <a:pt x="35" y="24"/>
                      <a:pt x="35" y="59"/>
                      <a:pt x="21" y="107"/>
                    </a:cubicBezTo>
                    <a:cubicBezTo>
                      <a:pt x="16" y="122"/>
                      <a:pt x="9" y="135"/>
                      <a:pt x="0" y="147"/>
                    </a:cubicBezTo>
                    <a:cubicBezTo>
                      <a:pt x="13" y="142"/>
                      <a:pt x="28" y="138"/>
                      <a:pt x="43" y="138"/>
                    </a:cubicBezTo>
                    <a:cubicBezTo>
                      <a:pt x="62" y="137"/>
                      <a:pt x="79" y="139"/>
                      <a:pt x="93" y="140"/>
                    </a:cubicBezTo>
                    <a:cubicBezTo>
                      <a:pt x="115" y="141"/>
                      <a:pt x="132" y="143"/>
                      <a:pt x="143" y="139"/>
                    </a:cubicBezTo>
                    <a:cubicBezTo>
                      <a:pt x="153" y="136"/>
                      <a:pt x="159" y="122"/>
                      <a:pt x="156" y="99"/>
                    </a:cubicBezTo>
                    <a:cubicBezTo>
                      <a:pt x="154" y="88"/>
                      <a:pt x="149" y="70"/>
                      <a:pt x="137" y="49"/>
                    </a:cubicBezTo>
                    <a:cubicBezTo>
                      <a:pt x="122" y="31"/>
                      <a:pt x="107" y="19"/>
                      <a:pt x="95" y="12"/>
                    </a:cubicBezTo>
                    <a:cubicBezTo>
                      <a:pt x="82" y="4"/>
                      <a:pt x="70" y="0"/>
                      <a:pt x="62" y="0"/>
                    </a:cubicBezTo>
                    <a:cubicBezTo>
                      <a:pt x="55" y="0"/>
                      <a:pt x="49" y="3"/>
                      <a:pt x="46" y="7"/>
                    </a:cubicBezTo>
                  </a:path>
                </a:pathLst>
              </a:custGeom>
              <a:gradFill>
                <a:gsLst>
                  <a:gs pos="31000">
                    <a:srgbClr val="9A151B"/>
                  </a:gs>
                  <a:gs pos="77000">
                    <a:srgbClr val="B8101C"/>
                  </a:gs>
                </a:gsLst>
                <a:lin ang="2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9" name="Logo Relyens">
              <a:extLst>
                <a:ext uri="{FF2B5EF4-FFF2-40B4-BE49-F238E27FC236}">
                  <a16:creationId xmlns:a16="http://schemas.microsoft.com/office/drawing/2014/main" id="{B10518F2-BBE2-444A-A359-2F8A72D7E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5674" y="5392273"/>
              <a:ext cx="2052000" cy="1148990"/>
            </a:xfrm>
            <a:prstGeom prst="rect">
              <a:avLst/>
            </a:prstGeom>
          </p:spPr>
        </p:pic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4F63BA6C-6416-4BA1-B8B0-0EC997BB2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700" y="2428123"/>
            <a:ext cx="3726000" cy="836613"/>
          </a:xfrm>
        </p:spPr>
        <p:txBody>
          <a:bodyPr anchor="b">
            <a:norm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748A0FCA-8F8B-4002-96C0-AFE18E6B5A65}"/>
              </a:ext>
            </a:extLst>
          </p:cNvPr>
          <p:cNvSpPr>
            <a:spLocks/>
          </p:cNvSpPr>
          <p:nvPr/>
        </p:nvSpPr>
        <p:spPr bwMode="auto">
          <a:xfrm>
            <a:off x="8795658" y="1"/>
            <a:ext cx="3396343" cy="2311401"/>
          </a:xfrm>
          <a:custGeom>
            <a:avLst/>
            <a:gdLst>
              <a:gd name="connsiteX0" fmla="*/ 0 w 3396343"/>
              <a:gd name="connsiteY0" fmla="*/ 0 h 2311401"/>
              <a:gd name="connsiteX1" fmla="*/ 3396343 w 3396343"/>
              <a:gd name="connsiteY1" fmla="*/ 0 h 2311401"/>
              <a:gd name="connsiteX2" fmla="*/ 3396343 w 3396343"/>
              <a:gd name="connsiteY2" fmla="*/ 2311401 h 2311401"/>
              <a:gd name="connsiteX3" fmla="*/ 2223415 w 3396343"/>
              <a:gd name="connsiteY3" fmla="*/ 1916113 h 2311401"/>
              <a:gd name="connsiteX4" fmla="*/ 406091 w 3396343"/>
              <a:gd name="connsiteY4" fmla="*/ 1803400 h 2311401"/>
              <a:gd name="connsiteX5" fmla="*/ 37923 w 3396343"/>
              <a:gd name="connsiteY5" fmla="*/ 1854461 h 2311401"/>
              <a:gd name="connsiteX6" fmla="*/ 0 w 3396343"/>
              <a:gd name="connsiteY6" fmla="*/ 1860646 h 231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6343" h="2311401">
                <a:moveTo>
                  <a:pt x="0" y="0"/>
                </a:moveTo>
                <a:lnTo>
                  <a:pt x="3396343" y="0"/>
                </a:lnTo>
                <a:cubicBezTo>
                  <a:pt x="3396343" y="0"/>
                  <a:pt x="3396343" y="0"/>
                  <a:pt x="3396343" y="2311401"/>
                </a:cubicBezTo>
                <a:cubicBezTo>
                  <a:pt x="3018593" y="2146301"/>
                  <a:pt x="2628147" y="2009775"/>
                  <a:pt x="2223415" y="1916113"/>
                </a:cubicBezTo>
                <a:cubicBezTo>
                  <a:pt x="1644093" y="1779588"/>
                  <a:pt x="1040965" y="1724025"/>
                  <a:pt x="406091" y="1803400"/>
                </a:cubicBezTo>
                <a:cubicBezTo>
                  <a:pt x="280704" y="1819176"/>
                  <a:pt x="157995" y="1836285"/>
                  <a:pt x="37923" y="1854461"/>
                </a:cubicBezTo>
                <a:lnTo>
                  <a:pt x="0" y="186064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alpha val="0"/>
                </a:schemeClr>
              </a:gs>
              <a:gs pos="73000">
                <a:schemeClr val="tx1">
                  <a:lumMod val="50000"/>
                  <a:alpha val="43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486E09A-B02D-4C33-AE48-2345C7C0C20C}"/>
              </a:ext>
            </a:extLst>
          </p:cNvPr>
          <p:cNvSpPr/>
          <p:nvPr/>
        </p:nvSpPr>
        <p:spPr>
          <a:xfrm>
            <a:off x="9868749" y="941930"/>
            <a:ext cx="1446951" cy="20449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1050">
                <a:solidFill>
                  <a:schemeClr val="bg1"/>
                </a:solidFill>
              </a:rPr>
              <a:t>ressources humaines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A52BBCC-6B5E-47EF-94E6-880BCD077179}"/>
              </a:ext>
            </a:extLst>
          </p:cNvPr>
          <p:cNvSpPr/>
          <p:nvPr/>
        </p:nvSpPr>
        <p:spPr>
          <a:xfrm>
            <a:off x="10719164" y="668086"/>
            <a:ext cx="596536" cy="20449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1050">
                <a:solidFill>
                  <a:schemeClr val="bg1"/>
                </a:solidFill>
              </a:rPr>
              <a:t>médical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8BB6977-3764-4596-9AE6-63CF26990A65}"/>
              </a:ext>
            </a:extLst>
          </p:cNvPr>
          <p:cNvSpPr/>
          <p:nvPr/>
        </p:nvSpPr>
        <p:spPr>
          <a:xfrm>
            <a:off x="10308210" y="1222917"/>
            <a:ext cx="1007490" cy="20449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1050">
                <a:solidFill>
                  <a:schemeClr val="bg1"/>
                </a:solidFill>
              </a:rPr>
              <a:t>technologique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0FE0175-DC69-403E-A14C-48E15A0712AD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Grand Titre + image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FD1151F-C2F6-4E00-80FE-54B68F7A3679}"/>
              </a:ext>
            </a:extLst>
          </p:cNvPr>
          <p:cNvSpPr txBox="1"/>
          <p:nvPr/>
        </p:nvSpPr>
        <p:spPr>
          <a:xfrm>
            <a:off x="-76200" y="6858000"/>
            <a:ext cx="1226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>
                    <a:lumMod val="65000"/>
                  </a:schemeClr>
                </a:solidFill>
              </a:rPr>
              <a:t>Astuce pour modifier une image déjà présente : Clic droit sur l'image + choisir "Changer d'image"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>
                <a:solidFill>
                  <a:schemeClr val="bg1">
                    <a:lumMod val="65000"/>
                  </a:schemeClr>
                </a:solidFill>
              </a:rPr>
              <a:t>Astuce pour modifier le cadrage d'une image : Clic droit sur l'image + choisir "Rogner"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D82A431-2AC9-444C-A208-B0191BF3B4DF}"/>
              </a:ext>
            </a:extLst>
          </p:cNvPr>
          <p:cNvSpPr txBox="1"/>
          <p:nvPr/>
        </p:nvSpPr>
        <p:spPr>
          <a:xfrm>
            <a:off x="4752975" y="-461665"/>
            <a:ext cx="7439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>
                    <a:lumMod val="65000"/>
                  </a:schemeClr>
                </a:solidFill>
              </a:rPr>
              <a:t>NOTE : Si vous insérez une image ci-dessous ou changez celle-ci, placez la ensuite en arrière plan (Clic droit sur l'image + Arrière plan) afin qu'elle se place derrière les 3 métiers et le dégradé gris qui doit la recouvrir.</a:t>
            </a:r>
          </a:p>
        </p:txBody>
      </p:sp>
      <p:sp>
        <p:nvSpPr>
          <p:cNvPr id="32" name="Sous-titre 2">
            <a:extLst>
              <a:ext uri="{FF2B5EF4-FFF2-40B4-BE49-F238E27FC236}">
                <a16:creationId xmlns:a16="http://schemas.microsoft.com/office/drawing/2014/main" id="{E77E5744-B6A8-41E2-9675-FF2803C12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4884" y="3325472"/>
            <a:ext cx="3724275" cy="1970086"/>
          </a:xfrm>
        </p:spPr>
        <p:txBody>
          <a:bodyPr>
            <a:normAutofit/>
          </a:bodyPr>
          <a:lstStyle>
            <a:lvl1pPr marL="0" indent="0" algn="r">
              <a:buNone/>
              <a:defRPr sz="24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3410171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BLEU + imag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03542-EFDA-457D-90AB-81166384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3324" y="1371454"/>
            <a:ext cx="7716513" cy="480074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EB2B3E8B-70AC-4D00-B428-295B213AD359}"/>
              </a:ext>
            </a:extLst>
          </p:cNvPr>
          <p:cNvSpPr>
            <a:spLocks noEditPoints="1"/>
          </p:cNvSpPr>
          <p:nvPr/>
        </p:nvSpPr>
        <p:spPr bwMode="auto">
          <a:xfrm>
            <a:off x="1588" y="2236788"/>
            <a:ext cx="3730625" cy="4416425"/>
          </a:xfrm>
          <a:custGeom>
            <a:avLst/>
            <a:gdLst>
              <a:gd name="T0" fmla="*/ 2190 w 2351"/>
              <a:gd name="T1" fmla="*/ 1538 h 2782"/>
              <a:gd name="T2" fmla="*/ 2191 w 2351"/>
              <a:gd name="T3" fmla="*/ 1540 h 2782"/>
              <a:gd name="T4" fmla="*/ 2190 w 2351"/>
              <a:gd name="T5" fmla="*/ 1538 h 2782"/>
              <a:gd name="T6" fmla="*/ 0 w 2351"/>
              <a:gd name="T7" fmla="*/ 2782 h 2782"/>
              <a:gd name="T8" fmla="*/ 583 w 2351"/>
              <a:gd name="T9" fmla="*/ 2491 h 2782"/>
              <a:gd name="T10" fmla="*/ 1060 w 2351"/>
              <a:gd name="T11" fmla="*/ 2431 h 2782"/>
              <a:gd name="T12" fmla="*/ 2161 w 2351"/>
              <a:gd name="T13" fmla="*/ 2543 h 2782"/>
              <a:gd name="T14" fmla="*/ 2345 w 2351"/>
              <a:gd name="T15" fmla="*/ 2109 h 2782"/>
              <a:gd name="T16" fmla="*/ 2191 w 2351"/>
              <a:gd name="T17" fmla="*/ 1540 h 2782"/>
              <a:gd name="T18" fmla="*/ 1569 w 2351"/>
              <a:gd name="T19" fmla="*/ 710 h 2782"/>
              <a:gd name="T20" fmla="*/ 1478 w 2351"/>
              <a:gd name="T21" fmla="*/ 629 h 2782"/>
              <a:gd name="T22" fmla="*/ 0 w 2351"/>
              <a:gd name="T23" fmla="*/ 0 h 2782"/>
              <a:gd name="T24" fmla="*/ 0 w 2351"/>
              <a:gd name="T25" fmla="*/ 2782 h 2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351" h="2782">
                <a:moveTo>
                  <a:pt x="2190" y="1538"/>
                </a:moveTo>
                <a:cubicBezTo>
                  <a:pt x="2190" y="1538"/>
                  <a:pt x="2191" y="1539"/>
                  <a:pt x="2191" y="1540"/>
                </a:cubicBezTo>
                <a:cubicBezTo>
                  <a:pt x="2191" y="1539"/>
                  <a:pt x="2190" y="1538"/>
                  <a:pt x="2190" y="1538"/>
                </a:cubicBezTo>
                <a:moveTo>
                  <a:pt x="0" y="2782"/>
                </a:moveTo>
                <a:cubicBezTo>
                  <a:pt x="180" y="2660"/>
                  <a:pt x="373" y="2554"/>
                  <a:pt x="583" y="2491"/>
                </a:cubicBezTo>
                <a:cubicBezTo>
                  <a:pt x="733" y="2446"/>
                  <a:pt x="891" y="2421"/>
                  <a:pt x="1060" y="2431"/>
                </a:cubicBezTo>
                <a:cubicBezTo>
                  <a:pt x="1593" y="2464"/>
                  <a:pt x="1952" y="2597"/>
                  <a:pt x="2161" y="2543"/>
                </a:cubicBezTo>
                <a:cubicBezTo>
                  <a:pt x="2273" y="2514"/>
                  <a:pt x="2351" y="2371"/>
                  <a:pt x="2345" y="2109"/>
                </a:cubicBezTo>
                <a:cubicBezTo>
                  <a:pt x="2343" y="1983"/>
                  <a:pt x="2303" y="1780"/>
                  <a:pt x="2191" y="1540"/>
                </a:cubicBezTo>
                <a:cubicBezTo>
                  <a:pt x="2076" y="1290"/>
                  <a:pt x="1882" y="1000"/>
                  <a:pt x="1569" y="710"/>
                </a:cubicBezTo>
                <a:cubicBezTo>
                  <a:pt x="1540" y="683"/>
                  <a:pt x="1509" y="656"/>
                  <a:pt x="1478" y="629"/>
                </a:cubicBezTo>
                <a:cubicBezTo>
                  <a:pt x="901" y="135"/>
                  <a:pt x="337" y="2"/>
                  <a:pt x="0" y="0"/>
                </a:cubicBezTo>
                <a:lnTo>
                  <a:pt x="0" y="2782"/>
                </a:lnTo>
                <a:close/>
              </a:path>
            </a:pathLst>
          </a:custGeom>
          <a:gradFill flip="none" rotWithShape="1">
            <a:gsLst>
              <a:gs pos="0">
                <a:srgbClr val="189AA2"/>
              </a:gs>
              <a:gs pos="62000">
                <a:srgbClr val="8DC5C8"/>
              </a:gs>
            </a:gsLst>
            <a:lin ang="189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4C4154D-C62F-4515-A658-AA0A48CF0B71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Contenu BLEU + image à gauche</a:t>
            </a:r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39C0918C-4099-47C3-9D66-F21F7D360D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88" y="2147889"/>
            <a:ext cx="3592861" cy="4429125"/>
          </a:xfrm>
          <a:custGeom>
            <a:avLst/>
            <a:gdLst>
              <a:gd name="connsiteX0" fmla="*/ 0 w 3592861"/>
              <a:gd name="connsiteY0" fmla="*/ 0 h 4429125"/>
              <a:gd name="connsiteX1" fmla="*/ 1870846 w 3592861"/>
              <a:gd name="connsiteY1" fmla="*/ 727075 h 4429125"/>
              <a:gd name="connsiteX2" fmla="*/ 2035874 w 3592861"/>
              <a:gd name="connsiteY2" fmla="*/ 841375 h 4429125"/>
              <a:gd name="connsiteX3" fmla="*/ 3211698 w 3592861"/>
              <a:gd name="connsiteY3" fmla="*/ 2068513 h 4429125"/>
              <a:gd name="connsiteX4" fmla="*/ 3575076 w 3592861"/>
              <a:gd name="connsiteY4" fmla="*/ 2965450 h 4429125"/>
              <a:gd name="connsiteX5" fmla="*/ 3360858 w 3592861"/>
              <a:gd name="connsiteY5" fmla="*/ 3708400 h 4429125"/>
              <a:gd name="connsiteX6" fmla="*/ 2503982 w 3592861"/>
              <a:gd name="connsiteY6" fmla="*/ 3746500 h 4429125"/>
              <a:gd name="connsiteX7" fmla="*/ 1548724 w 3592861"/>
              <a:gd name="connsiteY7" fmla="*/ 3740150 h 4429125"/>
              <a:gd name="connsiteX8" fmla="*/ 783883 w 3592861"/>
              <a:gd name="connsiteY8" fmla="*/ 3932238 h 4429125"/>
              <a:gd name="connsiteX9" fmla="*/ 0 w 3592861"/>
              <a:gd name="connsiteY9" fmla="*/ 4429125 h 4429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92861" h="4429125">
                <a:moveTo>
                  <a:pt x="0" y="0"/>
                </a:moveTo>
                <a:cubicBezTo>
                  <a:pt x="520473" y="61913"/>
                  <a:pt x="1175824" y="261938"/>
                  <a:pt x="1870846" y="727075"/>
                </a:cubicBezTo>
                <a:cubicBezTo>
                  <a:pt x="1927971" y="765175"/>
                  <a:pt x="1983509" y="803275"/>
                  <a:pt x="2035874" y="841375"/>
                </a:cubicBezTo>
                <a:cubicBezTo>
                  <a:pt x="2602364" y="1250950"/>
                  <a:pt x="2975263" y="1685925"/>
                  <a:pt x="3211698" y="2068513"/>
                </a:cubicBezTo>
                <a:cubicBezTo>
                  <a:pt x="3440198" y="2438400"/>
                  <a:pt x="3544927" y="2760663"/>
                  <a:pt x="3575076" y="2965450"/>
                </a:cubicBezTo>
                <a:cubicBezTo>
                  <a:pt x="3635375" y="3390900"/>
                  <a:pt x="3536993" y="3638550"/>
                  <a:pt x="3360858" y="3708400"/>
                </a:cubicBezTo>
                <a:cubicBezTo>
                  <a:pt x="3168854" y="3783013"/>
                  <a:pt x="2881642" y="3763963"/>
                  <a:pt x="2503982" y="3746500"/>
                </a:cubicBezTo>
                <a:cubicBezTo>
                  <a:pt x="2232638" y="3732213"/>
                  <a:pt x="1913689" y="3719513"/>
                  <a:pt x="1548724" y="3740150"/>
                </a:cubicBezTo>
                <a:cubicBezTo>
                  <a:pt x="1272619" y="3757613"/>
                  <a:pt x="1020317" y="3829050"/>
                  <a:pt x="783883" y="3932238"/>
                </a:cubicBezTo>
                <a:cubicBezTo>
                  <a:pt x="498257" y="4057650"/>
                  <a:pt x="239608" y="4232275"/>
                  <a:pt x="0" y="4429125"/>
                </a:cubicBezTo>
                <a:close/>
              </a:path>
            </a:pathLst>
          </a:custGeom>
          <a:gradFill>
            <a:gsLst>
              <a:gs pos="29000">
                <a:srgbClr val="019199"/>
              </a:gs>
              <a:gs pos="90000">
                <a:srgbClr val="9FCCCF"/>
              </a:gs>
            </a:gsLst>
            <a:lin ang="15600000" scaled="0"/>
          </a:gradFill>
        </p:spPr>
        <p:txBody>
          <a:bodyPr wrap="square" lIns="324000" tIns="1260000">
            <a:noAutofit/>
          </a:bodyPr>
          <a:lstStyle>
            <a:lvl1pPr>
              <a:spcBef>
                <a:spcPts val="0"/>
              </a:spcBef>
              <a:defRPr sz="1000" i="1" cap="none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Si souhaité,</a:t>
            </a:r>
            <a:br>
              <a:rPr lang="fr-FR"/>
            </a:br>
            <a:r>
              <a:rPr lang="fr-FR"/>
              <a:t>glissez ou insérez votre image ici .</a:t>
            </a:r>
            <a:br>
              <a:rPr lang="fr-FR"/>
            </a:br>
            <a:r>
              <a:rPr lang="fr-FR"/>
              <a:t>Si non, laissez vide et ce texte sera </a:t>
            </a:r>
            <a:br>
              <a:rPr lang="fr-FR"/>
            </a:br>
            <a:r>
              <a:rPr lang="fr-FR"/>
              <a:t>invisible en projection/impression</a:t>
            </a:r>
          </a:p>
          <a:p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D2808C4-41DD-4FF2-9173-AC4D6CA1C315}"/>
              </a:ext>
            </a:extLst>
          </p:cNvPr>
          <p:cNvSpPr txBox="1"/>
          <p:nvPr/>
        </p:nvSpPr>
        <p:spPr>
          <a:xfrm>
            <a:off x="-76200" y="6858000"/>
            <a:ext cx="1226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>
                    <a:lumMod val="65000"/>
                  </a:schemeClr>
                </a:solidFill>
              </a:rPr>
              <a:t>Astuce pour modifier une image déjà présente : Clic droit sur l'image + choisir "Changer d'image"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>
                <a:solidFill>
                  <a:schemeClr val="bg1">
                    <a:lumMod val="65000"/>
                  </a:schemeClr>
                </a:solidFill>
              </a:rPr>
              <a:t>Astuce pour modifier le cadrage d'une image : Clic droit sur l'image + choisir "Rogner"</a:t>
            </a:r>
          </a:p>
        </p:txBody>
      </p:sp>
    </p:spTree>
    <p:extLst>
      <p:ext uri="{BB962C8B-B14F-4D97-AF65-F5344CB8AC3E}">
        <p14:creationId xmlns:p14="http://schemas.microsoft.com/office/powerpoint/2010/main" val="2737659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BLEU + image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03542-EFDA-457D-90AB-811663849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9A5805DE-63BF-475E-AA4D-7B4B9A7AD1DA}"/>
              </a:ext>
            </a:extLst>
          </p:cNvPr>
          <p:cNvSpPr>
            <a:spLocks/>
          </p:cNvSpPr>
          <p:nvPr/>
        </p:nvSpPr>
        <p:spPr bwMode="auto">
          <a:xfrm>
            <a:off x="8040689" y="0"/>
            <a:ext cx="4148138" cy="3948113"/>
          </a:xfrm>
          <a:custGeom>
            <a:avLst/>
            <a:gdLst>
              <a:gd name="T0" fmla="*/ 1052 w 2615"/>
              <a:gd name="T1" fmla="*/ 0 h 2489"/>
              <a:gd name="T2" fmla="*/ 899 w 2615"/>
              <a:gd name="T3" fmla="*/ 124 h 2489"/>
              <a:gd name="T4" fmla="*/ 805 w 2615"/>
              <a:gd name="T5" fmla="*/ 208 h 2489"/>
              <a:gd name="T6" fmla="*/ 165 w 2615"/>
              <a:gd name="T7" fmla="*/ 1064 h 2489"/>
              <a:gd name="T8" fmla="*/ 165 w 2615"/>
              <a:gd name="T9" fmla="*/ 1064 h 2489"/>
              <a:gd name="T10" fmla="*/ 6 w 2615"/>
              <a:gd name="T11" fmla="*/ 1651 h 2489"/>
              <a:gd name="T12" fmla="*/ 196 w 2615"/>
              <a:gd name="T13" fmla="*/ 2099 h 2489"/>
              <a:gd name="T14" fmla="*/ 1328 w 2615"/>
              <a:gd name="T15" fmla="*/ 1983 h 2489"/>
              <a:gd name="T16" fmla="*/ 1819 w 2615"/>
              <a:gd name="T17" fmla="*/ 2045 h 2489"/>
              <a:gd name="T18" fmla="*/ 2615 w 2615"/>
              <a:gd name="T19" fmla="*/ 2489 h 2489"/>
              <a:gd name="T20" fmla="*/ 2615 w 2615"/>
              <a:gd name="T21" fmla="*/ 1798 h 2489"/>
              <a:gd name="T22" fmla="*/ 2590 w 2615"/>
              <a:gd name="T23" fmla="*/ 891 h 2489"/>
              <a:gd name="T24" fmla="*/ 2615 w 2615"/>
              <a:gd name="T25" fmla="*/ 802 h 2489"/>
              <a:gd name="T26" fmla="*/ 2615 w 2615"/>
              <a:gd name="T27" fmla="*/ 0 h 2489"/>
              <a:gd name="T28" fmla="*/ 1052 w 2615"/>
              <a:gd name="T29" fmla="*/ 0 h 2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15" h="2489">
                <a:moveTo>
                  <a:pt x="1052" y="0"/>
                </a:moveTo>
                <a:cubicBezTo>
                  <a:pt x="1001" y="39"/>
                  <a:pt x="950" y="80"/>
                  <a:pt x="899" y="124"/>
                </a:cubicBezTo>
                <a:cubicBezTo>
                  <a:pt x="866" y="152"/>
                  <a:pt x="835" y="180"/>
                  <a:pt x="805" y="208"/>
                </a:cubicBezTo>
                <a:cubicBezTo>
                  <a:pt x="482" y="506"/>
                  <a:pt x="284" y="806"/>
                  <a:pt x="165" y="1064"/>
                </a:cubicBezTo>
                <a:cubicBezTo>
                  <a:pt x="188" y="1030"/>
                  <a:pt x="188" y="1030"/>
                  <a:pt x="165" y="1064"/>
                </a:cubicBezTo>
                <a:cubicBezTo>
                  <a:pt x="50" y="1312"/>
                  <a:pt x="9" y="1521"/>
                  <a:pt x="6" y="1651"/>
                </a:cubicBezTo>
                <a:cubicBezTo>
                  <a:pt x="0" y="1922"/>
                  <a:pt x="81" y="2069"/>
                  <a:pt x="196" y="2099"/>
                </a:cubicBezTo>
                <a:cubicBezTo>
                  <a:pt x="411" y="2155"/>
                  <a:pt x="780" y="2017"/>
                  <a:pt x="1328" y="1983"/>
                </a:cubicBezTo>
                <a:cubicBezTo>
                  <a:pt x="1502" y="1973"/>
                  <a:pt x="1664" y="1998"/>
                  <a:pt x="1819" y="2045"/>
                </a:cubicBezTo>
                <a:cubicBezTo>
                  <a:pt x="2113" y="2134"/>
                  <a:pt x="2376" y="2305"/>
                  <a:pt x="2615" y="2489"/>
                </a:cubicBezTo>
                <a:cubicBezTo>
                  <a:pt x="2615" y="1798"/>
                  <a:pt x="2615" y="1798"/>
                  <a:pt x="2615" y="1798"/>
                </a:cubicBezTo>
                <a:cubicBezTo>
                  <a:pt x="2534" y="1513"/>
                  <a:pt x="2505" y="1209"/>
                  <a:pt x="2590" y="891"/>
                </a:cubicBezTo>
                <a:cubicBezTo>
                  <a:pt x="2598" y="861"/>
                  <a:pt x="2606" y="832"/>
                  <a:pt x="2615" y="802"/>
                </a:cubicBezTo>
                <a:cubicBezTo>
                  <a:pt x="2615" y="0"/>
                  <a:pt x="2615" y="0"/>
                  <a:pt x="2615" y="0"/>
                </a:cubicBezTo>
                <a:lnTo>
                  <a:pt x="1052" y="0"/>
                </a:lnTo>
                <a:close/>
              </a:path>
            </a:pathLst>
          </a:custGeom>
          <a:gradFill flip="none" rotWithShape="1">
            <a:gsLst>
              <a:gs pos="0">
                <a:srgbClr val="02939B"/>
              </a:gs>
              <a:gs pos="62000">
                <a:srgbClr val="93C8CB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608085E-5D5D-4C62-A2FC-9C7B59FF46B6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Contenu BLEU + image à droite</a:t>
            </a:r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251A9F95-5A5C-4534-85A2-A27E6766AF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211163" y="0"/>
            <a:ext cx="3977664" cy="3956050"/>
          </a:xfrm>
          <a:custGeom>
            <a:avLst/>
            <a:gdLst>
              <a:gd name="connsiteX0" fmla="*/ 1564981 w 3977664"/>
              <a:gd name="connsiteY0" fmla="*/ 0 h 3956050"/>
              <a:gd name="connsiteX1" fmla="*/ 3977664 w 3977664"/>
              <a:gd name="connsiteY1" fmla="*/ 0 h 3956050"/>
              <a:gd name="connsiteX2" fmla="*/ 3977664 w 3977664"/>
              <a:gd name="connsiteY2" fmla="*/ 3956050 h 3956050"/>
              <a:gd name="connsiteX3" fmla="*/ 2808599 w 3977664"/>
              <a:gd name="connsiteY3" fmla="*/ 3104246 h 3956050"/>
              <a:gd name="connsiteX4" fmla="*/ 2044028 w 3977664"/>
              <a:gd name="connsiteY4" fmla="*/ 2912313 h 3956050"/>
              <a:gd name="connsiteX5" fmla="*/ 1087521 w 3977664"/>
              <a:gd name="connsiteY5" fmla="*/ 2918658 h 3956050"/>
              <a:gd name="connsiteX6" fmla="*/ 232533 w 3977664"/>
              <a:gd name="connsiteY6" fmla="*/ 2880588 h 3956050"/>
              <a:gd name="connsiteX7" fmla="*/ 18390 w 3977664"/>
              <a:gd name="connsiteY7" fmla="*/ 2135062 h 3956050"/>
              <a:gd name="connsiteX8" fmla="*/ 380054 w 3977664"/>
              <a:gd name="connsiteY8" fmla="*/ 1237257 h 3956050"/>
              <a:gd name="connsiteX9" fmla="*/ 1555464 w 3977664"/>
              <a:gd name="connsiteY9" fmla="*/ 6345 h 3956050"/>
              <a:gd name="connsiteX10" fmla="*/ 1564981 w 3977664"/>
              <a:gd name="connsiteY10" fmla="*/ 0 h 395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977664" h="3956050">
                <a:moveTo>
                  <a:pt x="1564981" y="0"/>
                </a:moveTo>
                <a:lnTo>
                  <a:pt x="3977664" y="0"/>
                </a:lnTo>
                <a:cubicBezTo>
                  <a:pt x="3977664" y="0"/>
                  <a:pt x="3977664" y="0"/>
                  <a:pt x="3977664" y="3956050"/>
                </a:cubicBezTo>
                <a:cubicBezTo>
                  <a:pt x="3636621" y="3619770"/>
                  <a:pt x="3254335" y="3300938"/>
                  <a:pt x="2808599" y="3104246"/>
                </a:cubicBezTo>
                <a:cubicBezTo>
                  <a:pt x="2572249" y="3001142"/>
                  <a:pt x="2320035" y="2929761"/>
                  <a:pt x="2044028" y="2912313"/>
                </a:cubicBezTo>
                <a:cubicBezTo>
                  <a:pt x="1679191" y="2891692"/>
                  <a:pt x="1360355" y="2904382"/>
                  <a:pt x="1087521" y="2918658"/>
                </a:cubicBezTo>
                <a:cubicBezTo>
                  <a:pt x="709994" y="2936106"/>
                  <a:pt x="424469" y="2955141"/>
                  <a:pt x="232533" y="2880588"/>
                </a:cubicBezTo>
                <a:cubicBezTo>
                  <a:pt x="56460" y="2810794"/>
                  <a:pt x="-43474" y="2561757"/>
                  <a:pt x="18390" y="2135062"/>
                </a:cubicBezTo>
                <a:cubicBezTo>
                  <a:pt x="46942" y="1930438"/>
                  <a:pt x="151635" y="1606848"/>
                  <a:pt x="380054" y="1237257"/>
                </a:cubicBezTo>
                <a:cubicBezTo>
                  <a:pt x="617991" y="853390"/>
                  <a:pt x="989173" y="417178"/>
                  <a:pt x="1555464" y="6345"/>
                </a:cubicBezTo>
                <a:cubicBezTo>
                  <a:pt x="1558636" y="4759"/>
                  <a:pt x="1561809" y="1586"/>
                  <a:pt x="1564981" y="0"/>
                </a:cubicBezTo>
                <a:close/>
              </a:path>
            </a:pathLst>
          </a:custGeom>
          <a:gradFill>
            <a:gsLst>
              <a:gs pos="27000">
                <a:srgbClr val="04939A"/>
              </a:gs>
              <a:gs pos="88000">
                <a:srgbClr val="8CC6C8"/>
              </a:gs>
            </a:gsLst>
            <a:lin ang="15600000" scaled="0"/>
          </a:gradFill>
        </p:spPr>
        <p:txBody>
          <a:bodyPr wrap="square" lIns="1152000" tIns="972000">
            <a:noAutofit/>
          </a:bodyPr>
          <a:lstStyle>
            <a:lvl1pPr algn="l">
              <a:spcBef>
                <a:spcPts val="0"/>
              </a:spcBef>
              <a:defRPr sz="1000" i="1" cap="none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Si souhaité,</a:t>
            </a:r>
            <a:br>
              <a:rPr lang="fr-FR"/>
            </a:br>
            <a:r>
              <a:rPr lang="fr-FR"/>
              <a:t>glissez ou insérez votre image ici.</a:t>
            </a:r>
            <a:br>
              <a:rPr lang="fr-FR"/>
            </a:br>
            <a:r>
              <a:rPr lang="fr-FR"/>
              <a:t>Si non, laissez vide et ce texte sera invisible en projection/impression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91FD682-C602-4E79-9F64-B525B909330B}"/>
              </a:ext>
            </a:extLst>
          </p:cNvPr>
          <p:cNvSpPr txBox="1"/>
          <p:nvPr/>
        </p:nvSpPr>
        <p:spPr>
          <a:xfrm>
            <a:off x="-76200" y="6858000"/>
            <a:ext cx="1226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>
                    <a:lumMod val="65000"/>
                  </a:schemeClr>
                </a:solidFill>
              </a:rPr>
              <a:t>Astuce pour modifier une image déjà présente : Clic droit sur l'image + choisir "Changer d'image"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>
                <a:solidFill>
                  <a:schemeClr val="bg1">
                    <a:lumMod val="65000"/>
                  </a:schemeClr>
                </a:solidFill>
              </a:rPr>
              <a:t>Astuce pour modifier le cadrage d'une image : Clic droit sur l'image + choisir "Rogner"</a:t>
            </a:r>
          </a:p>
        </p:txBody>
      </p:sp>
    </p:spTree>
    <p:extLst>
      <p:ext uri="{BB962C8B-B14F-4D97-AF65-F5344CB8AC3E}">
        <p14:creationId xmlns:p14="http://schemas.microsoft.com/office/powerpoint/2010/main" val="3540820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+ Exergue 1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4A9F225-6452-48CF-BCF4-B7F4B4775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736EB99-581C-415D-BD2C-47AB4E353EE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8864600" cy="6858000"/>
          </a:xfrm>
          <a:custGeom>
            <a:avLst/>
            <a:gdLst>
              <a:gd name="T0" fmla="*/ 3714 w 5585"/>
              <a:gd name="T1" fmla="*/ 3841 h 4320"/>
              <a:gd name="T2" fmla="*/ 5113 w 5585"/>
              <a:gd name="T3" fmla="*/ 1756 h 4320"/>
              <a:gd name="T4" fmla="*/ 5585 w 5585"/>
              <a:gd name="T5" fmla="*/ 0 h 4320"/>
              <a:gd name="T6" fmla="*/ 0 w 5585"/>
              <a:gd name="T7" fmla="*/ 0 h 4320"/>
              <a:gd name="T8" fmla="*/ 0 w 5585"/>
              <a:gd name="T9" fmla="*/ 4320 h 4320"/>
              <a:gd name="T10" fmla="*/ 3907 w 5585"/>
              <a:gd name="T11" fmla="*/ 4320 h 4320"/>
              <a:gd name="T12" fmla="*/ 3714 w 5585"/>
              <a:gd name="T13" fmla="*/ 384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85" h="4320">
                <a:moveTo>
                  <a:pt x="3714" y="3841"/>
                </a:moveTo>
                <a:cubicBezTo>
                  <a:pt x="3834" y="3376"/>
                  <a:pt x="4483" y="2794"/>
                  <a:pt x="5113" y="1756"/>
                </a:cubicBezTo>
                <a:cubicBezTo>
                  <a:pt x="5452" y="1193"/>
                  <a:pt x="5573" y="594"/>
                  <a:pt x="55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3907" y="4320"/>
                  <a:pt x="3907" y="4320"/>
                  <a:pt x="3907" y="4320"/>
                </a:cubicBezTo>
                <a:cubicBezTo>
                  <a:pt x="3734" y="4166"/>
                  <a:pt x="3673" y="3998"/>
                  <a:pt x="3714" y="3841"/>
                </a:cubicBezTo>
                <a:close/>
              </a:path>
            </a:pathLst>
          </a:custGeom>
          <a:gradFill flip="none" rotWithShape="1">
            <a:gsLst>
              <a:gs pos="5000">
                <a:srgbClr val="D97D1A"/>
              </a:gs>
              <a:gs pos="89000">
                <a:srgbClr val="F2CF12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28E9861-59EB-4B55-9980-26371E9A6F93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8786813" cy="6858000"/>
          </a:xfrm>
          <a:custGeom>
            <a:avLst/>
            <a:gdLst>
              <a:gd name="T0" fmla="*/ 3289 w 5536"/>
              <a:gd name="T1" fmla="*/ 3651 h 4320"/>
              <a:gd name="T2" fmla="*/ 4904 w 5536"/>
              <a:gd name="T3" fmla="*/ 1659 h 4320"/>
              <a:gd name="T4" fmla="*/ 5536 w 5536"/>
              <a:gd name="T5" fmla="*/ 0 h 4320"/>
              <a:gd name="T6" fmla="*/ 0 w 5536"/>
              <a:gd name="T7" fmla="*/ 0 h 4320"/>
              <a:gd name="T8" fmla="*/ 0 w 5536"/>
              <a:gd name="T9" fmla="*/ 4320 h 4320"/>
              <a:gd name="T10" fmla="*/ 3633 w 5536"/>
              <a:gd name="T11" fmla="*/ 4320 h 4320"/>
              <a:gd name="T12" fmla="*/ 3289 w 5536"/>
              <a:gd name="T13" fmla="*/ 365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36" h="4320">
                <a:moveTo>
                  <a:pt x="3289" y="3651"/>
                </a:moveTo>
                <a:cubicBezTo>
                  <a:pt x="3455" y="3189"/>
                  <a:pt x="4169" y="2657"/>
                  <a:pt x="4904" y="1659"/>
                </a:cubicBezTo>
                <a:cubicBezTo>
                  <a:pt x="5283" y="1143"/>
                  <a:pt x="5462" y="575"/>
                  <a:pt x="55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3633" y="4320"/>
                  <a:pt x="3633" y="4320"/>
                  <a:pt x="3633" y="4320"/>
                </a:cubicBezTo>
                <a:cubicBezTo>
                  <a:pt x="3321" y="4099"/>
                  <a:pt x="3216" y="3858"/>
                  <a:pt x="3289" y="3651"/>
                </a:cubicBezTo>
                <a:close/>
              </a:path>
            </a:pathLst>
          </a:custGeom>
          <a:gradFill flip="none" rotWithShape="1">
            <a:gsLst>
              <a:gs pos="27000">
                <a:srgbClr val="CF631B"/>
              </a:gs>
              <a:gs pos="87000">
                <a:srgbClr val="F2CC12"/>
              </a:gs>
            </a:gsLst>
            <a:lin ang="132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403542-EFDA-457D-90AB-81166384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882000"/>
            <a:ext cx="5845943" cy="1260835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2476501"/>
            <a:ext cx="5336453" cy="3689350"/>
          </a:xfrm>
        </p:spPr>
        <p:txBody>
          <a:bodyPr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3AD7AC0-220E-4F62-A332-C415726467E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84253" y="358125"/>
            <a:ext cx="2854037" cy="5807725"/>
          </a:xfrm>
        </p:spPr>
        <p:txBody>
          <a:bodyPr>
            <a:normAutofit/>
          </a:bodyPr>
          <a:lstStyle>
            <a:lvl1pPr>
              <a:defRPr sz="1500" cap="none" baseline="0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EABA08B-07FB-41C1-8C2C-CB117F93179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rgbClr val="9EA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73FC3E2-4E99-4F43-B465-CDF1978705C7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E7E80FD-1BE2-4FE2-B48A-C0F5F19D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adFill>
              <a:gsLst>
                <a:gs pos="3000">
                  <a:srgbClr val="C7015E"/>
                </a:gs>
                <a:gs pos="93000">
                  <a:srgbClr val="D80B36"/>
                </a:gs>
              </a:gsLst>
              <a:lin ang="17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F2FDC6E-CF68-43B2-9859-39812ACB1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solidFill>
              <a:srgbClr val="B4E0F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7D43A7B-A4FF-4A4D-89C5-5D173B07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adFill>
              <a:gsLst>
                <a:gs pos="3000">
                  <a:srgbClr val="07797A"/>
                </a:gs>
                <a:gs pos="84000">
                  <a:srgbClr val="8FCDCF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0E1FAC0-F79B-494A-8FA3-47649769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adFill>
              <a:gsLst>
                <a:gs pos="33000">
                  <a:srgbClr val="F7A605"/>
                </a:gs>
                <a:gs pos="93000">
                  <a:srgbClr val="E8520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A73D5DB-827B-47E3-9F08-97121585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adFill>
              <a:gsLst>
                <a:gs pos="3000">
                  <a:srgbClr val="DCDA01"/>
                </a:gs>
                <a:gs pos="73000">
                  <a:srgbClr val="95C11E"/>
                </a:gs>
              </a:gsLst>
              <a:lin ang="12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355C8C2-A847-4FF4-BA59-8112B4D8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adFill>
              <a:gsLst>
                <a:gs pos="3000">
                  <a:srgbClr val="FFDA00"/>
                </a:gs>
                <a:gs pos="84000">
                  <a:srgbClr val="F6A700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387FBFF-E840-492C-BABC-EF02516D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adFill>
              <a:gsLst>
                <a:gs pos="0">
                  <a:srgbClr val="008283"/>
                </a:gs>
                <a:gs pos="83000">
                  <a:srgbClr val="009197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6C72842-7809-4232-8A69-988AD51D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adFill>
              <a:gsLst>
                <a:gs pos="22000">
                  <a:srgbClr val="BFB803"/>
                </a:gs>
                <a:gs pos="83000">
                  <a:srgbClr val="C59118"/>
                </a:gs>
              </a:gsLst>
              <a:lin ang="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7498989-3BCE-4EEC-AFEB-2ED1527D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adFill>
              <a:gsLst>
                <a:gs pos="18000">
                  <a:srgbClr val="D20A18"/>
                </a:gs>
                <a:gs pos="85000">
                  <a:srgbClr val="C00E0E"/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2071E0C-0E15-413B-84A1-874DC9323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adFill>
              <a:gsLst>
                <a:gs pos="31000">
                  <a:srgbClr val="9A151B"/>
                </a:gs>
                <a:gs pos="77000">
                  <a:srgbClr val="B8101C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B77F466F-0CAF-4CD2-BA87-9152E2F9C21E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Contenu + Exergue 1 Orange</a:t>
            </a:r>
          </a:p>
        </p:txBody>
      </p:sp>
    </p:spTree>
    <p:extLst>
      <p:ext uri="{BB962C8B-B14F-4D97-AF65-F5344CB8AC3E}">
        <p14:creationId xmlns:p14="http://schemas.microsoft.com/office/powerpoint/2010/main" val="591633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+ Exergue 1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4A9F225-6452-48CF-BCF4-B7F4B4775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736EB99-581C-415D-BD2C-47AB4E353EE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8864600" cy="6858000"/>
          </a:xfrm>
          <a:custGeom>
            <a:avLst/>
            <a:gdLst>
              <a:gd name="T0" fmla="*/ 3714 w 5585"/>
              <a:gd name="T1" fmla="*/ 3841 h 4320"/>
              <a:gd name="T2" fmla="*/ 5113 w 5585"/>
              <a:gd name="T3" fmla="*/ 1756 h 4320"/>
              <a:gd name="T4" fmla="*/ 5585 w 5585"/>
              <a:gd name="T5" fmla="*/ 0 h 4320"/>
              <a:gd name="T6" fmla="*/ 0 w 5585"/>
              <a:gd name="T7" fmla="*/ 0 h 4320"/>
              <a:gd name="T8" fmla="*/ 0 w 5585"/>
              <a:gd name="T9" fmla="*/ 4320 h 4320"/>
              <a:gd name="T10" fmla="*/ 3907 w 5585"/>
              <a:gd name="T11" fmla="*/ 4320 h 4320"/>
              <a:gd name="T12" fmla="*/ 3714 w 5585"/>
              <a:gd name="T13" fmla="*/ 384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85" h="4320">
                <a:moveTo>
                  <a:pt x="3714" y="3841"/>
                </a:moveTo>
                <a:cubicBezTo>
                  <a:pt x="3834" y="3376"/>
                  <a:pt x="4483" y="2794"/>
                  <a:pt x="5113" y="1756"/>
                </a:cubicBezTo>
                <a:cubicBezTo>
                  <a:pt x="5452" y="1193"/>
                  <a:pt x="5573" y="594"/>
                  <a:pt x="55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3907" y="4320"/>
                  <a:pt x="3907" y="4320"/>
                  <a:pt x="3907" y="4320"/>
                </a:cubicBezTo>
                <a:cubicBezTo>
                  <a:pt x="3734" y="4166"/>
                  <a:pt x="3673" y="3998"/>
                  <a:pt x="3714" y="3841"/>
                </a:cubicBezTo>
                <a:close/>
              </a:path>
            </a:pathLst>
          </a:custGeom>
          <a:gradFill flip="none" rotWithShape="1">
            <a:gsLst>
              <a:gs pos="5000">
                <a:srgbClr val="B9CA2E"/>
              </a:gs>
              <a:gs pos="89000">
                <a:srgbClr val="DADA22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28E9861-59EB-4B55-9980-26371E9A6F93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8786813" cy="6858000"/>
          </a:xfrm>
          <a:custGeom>
            <a:avLst/>
            <a:gdLst>
              <a:gd name="T0" fmla="*/ 3289 w 5536"/>
              <a:gd name="T1" fmla="*/ 3651 h 4320"/>
              <a:gd name="T2" fmla="*/ 4904 w 5536"/>
              <a:gd name="T3" fmla="*/ 1659 h 4320"/>
              <a:gd name="T4" fmla="*/ 5536 w 5536"/>
              <a:gd name="T5" fmla="*/ 0 h 4320"/>
              <a:gd name="T6" fmla="*/ 0 w 5536"/>
              <a:gd name="T7" fmla="*/ 0 h 4320"/>
              <a:gd name="T8" fmla="*/ 0 w 5536"/>
              <a:gd name="T9" fmla="*/ 4320 h 4320"/>
              <a:gd name="T10" fmla="*/ 3633 w 5536"/>
              <a:gd name="T11" fmla="*/ 4320 h 4320"/>
              <a:gd name="T12" fmla="*/ 3289 w 5536"/>
              <a:gd name="T13" fmla="*/ 365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36" h="4320">
                <a:moveTo>
                  <a:pt x="3289" y="3651"/>
                </a:moveTo>
                <a:cubicBezTo>
                  <a:pt x="3455" y="3189"/>
                  <a:pt x="4169" y="2657"/>
                  <a:pt x="4904" y="1659"/>
                </a:cubicBezTo>
                <a:cubicBezTo>
                  <a:pt x="5283" y="1143"/>
                  <a:pt x="5462" y="575"/>
                  <a:pt x="55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3633" y="4320"/>
                  <a:pt x="3633" y="4320"/>
                  <a:pt x="3633" y="4320"/>
                </a:cubicBezTo>
                <a:cubicBezTo>
                  <a:pt x="3321" y="4099"/>
                  <a:pt x="3216" y="3858"/>
                  <a:pt x="3289" y="3651"/>
                </a:cubicBezTo>
                <a:close/>
              </a:path>
            </a:pathLst>
          </a:custGeom>
          <a:gradFill flip="none" rotWithShape="1">
            <a:gsLst>
              <a:gs pos="27000">
                <a:srgbClr val="A5C236"/>
              </a:gs>
              <a:gs pos="89000">
                <a:srgbClr val="DADA22"/>
              </a:gs>
            </a:gsLst>
            <a:lin ang="132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403542-EFDA-457D-90AB-81166384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882000"/>
            <a:ext cx="5845943" cy="126083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fr-FR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2476501"/>
            <a:ext cx="5336453" cy="3689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>
                <a:solidFill>
                  <a:schemeClr val="bg1"/>
                </a:solidFill>
              </a:defRPr>
            </a:lvl1pPr>
            <a:lvl2pPr>
              <a:defRPr lang="fr-FR" dirty="0">
                <a:solidFill>
                  <a:schemeClr val="bg1"/>
                </a:solidFill>
              </a:defRPr>
            </a:lvl2pPr>
            <a:lvl3pPr>
              <a:defRPr lang="fr-FR" dirty="0">
                <a:solidFill>
                  <a:schemeClr val="bg1"/>
                </a:solidFill>
              </a:defRPr>
            </a:lvl3pPr>
            <a:lvl4pPr>
              <a:defRPr lang="fr-FR" dirty="0">
                <a:solidFill>
                  <a:schemeClr val="bg1"/>
                </a:solidFill>
              </a:defRPr>
            </a:lvl4pPr>
            <a:lvl5pPr>
              <a:defRPr lang="fr-FR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3AD7AC0-220E-4F62-A332-C415726467E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84253" y="358125"/>
            <a:ext cx="2854037" cy="5807725"/>
          </a:xfrm>
        </p:spPr>
        <p:txBody>
          <a:bodyPr>
            <a:normAutofit/>
          </a:bodyPr>
          <a:lstStyle>
            <a:lvl1pPr>
              <a:defRPr sz="1500" cap="none" baseline="0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EABA08B-07FB-41C1-8C2C-CB117F93179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rgbClr val="9EA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73FC3E2-4E99-4F43-B465-CDF1978705C7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E7E80FD-1BE2-4FE2-B48A-C0F5F19D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adFill>
              <a:gsLst>
                <a:gs pos="3000">
                  <a:srgbClr val="C7015E"/>
                </a:gs>
                <a:gs pos="93000">
                  <a:srgbClr val="D80B36"/>
                </a:gs>
              </a:gsLst>
              <a:lin ang="17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F2FDC6E-CF68-43B2-9859-39812ACB1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solidFill>
              <a:srgbClr val="B4E0F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7D43A7B-A4FF-4A4D-89C5-5D173B07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adFill>
              <a:gsLst>
                <a:gs pos="3000">
                  <a:srgbClr val="07797A"/>
                </a:gs>
                <a:gs pos="84000">
                  <a:srgbClr val="8FCDCF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0E1FAC0-F79B-494A-8FA3-47649769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adFill>
              <a:gsLst>
                <a:gs pos="33000">
                  <a:srgbClr val="F7A605"/>
                </a:gs>
                <a:gs pos="93000">
                  <a:srgbClr val="E8520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A73D5DB-827B-47E3-9F08-97121585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adFill>
              <a:gsLst>
                <a:gs pos="3000">
                  <a:srgbClr val="DCDA01"/>
                </a:gs>
                <a:gs pos="73000">
                  <a:srgbClr val="95C11E"/>
                </a:gs>
              </a:gsLst>
              <a:lin ang="12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355C8C2-A847-4FF4-BA59-8112B4D8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adFill>
              <a:gsLst>
                <a:gs pos="3000">
                  <a:srgbClr val="FFDA00"/>
                </a:gs>
                <a:gs pos="84000">
                  <a:srgbClr val="F6A700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387FBFF-E840-492C-BABC-EF02516D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adFill>
              <a:gsLst>
                <a:gs pos="0">
                  <a:srgbClr val="008283"/>
                </a:gs>
                <a:gs pos="83000">
                  <a:srgbClr val="009197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6C72842-7809-4232-8A69-988AD51D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adFill>
              <a:gsLst>
                <a:gs pos="22000">
                  <a:srgbClr val="BFB803"/>
                </a:gs>
                <a:gs pos="83000">
                  <a:srgbClr val="C59118"/>
                </a:gs>
              </a:gsLst>
              <a:lin ang="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7498989-3BCE-4EEC-AFEB-2ED1527D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adFill>
              <a:gsLst>
                <a:gs pos="18000">
                  <a:srgbClr val="D20A18"/>
                </a:gs>
                <a:gs pos="85000">
                  <a:srgbClr val="C00E0E"/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2071E0C-0E15-413B-84A1-874DC9323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adFill>
              <a:gsLst>
                <a:gs pos="31000">
                  <a:srgbClr val="9A151B"/>
                </a:gs>
                <a:gs pos="77000">
                  <a:srgbClr val="B8101C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B77F466F-0CAF-4CD2-BA87-9152E2F9C21E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Contenu + Exergue 1 VERT</a:t>
            </a:r>
          </a:p>
        </p:txBody>
      </p:sp>
    </p:spTree>
    <p:extLst>
      <p:ext uri="{BB962C8B-B14F-4D97-AF65-F5344CB8AC3E}">
        <p14:creationId xmlns:p14="http://schemas.microsoft.com/office/powerpoint/2010/main" val="1439404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+ Exergue 1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4A9F225-6452-48CF-BCF4-B7F4B4775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736EB99-581C-415D-BD2C-47AB4E353EE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8864600" cy="6858000"/>
          </a:xfrm>
          <a:custGeom>
            <a:avLst/>
            <a:gdLst>
              <a:gd name="T0" fmla="*/ 3714 w 5585"/>
              <a:gd name="T1" fmla="*/ 3841 h 4320"/>
              <a:gd name="T2" fmla="*/ 5113 w 5585"/>
              <a:gd name="T3" fmla="*/ 1756 h 4320"/>
              <a:gd name="T4" fmla="*/ 5585 w 5585"/>
              <a:gd name="T5" fmla="*/ 0 h 4320"/>
              <a:gd name="T6" fmla="*/ 0 w 5585"/>
              <a:gd name="T7" fmla="*/ 0 h 4320"/>
              <a:gd name="T8" fmla="*/ 0 w 5585"/>
              <a:gd name="T9" fmla="*/ 4320 h 4320"/>
              <a:gd name="T10" fmla="*/ 3907 w 5585"/>
              <a:gd name="T11" fmla="*/ 4320 h 4320"/>
              <a:gd name="T12" fmla="*/ 3714 w 5585"/>
              <a:gd name="T13" fmla="*/ 384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85" h="4320">
                <a:moveTo>
                  <a:pt x="3714" y="3841"/>
                </a:moveTo>
                <a:cubicBezTo>
                  <a:pt x="3834" y="3376"/>
                  <a:pt x="4483" y="2794"/>
                  <a:pt x="5113" y="1756"/>
                </a:cubicBezTo>
                <a:cubicBezTo>
                  <a:pt x="5452" y="1193"/>
                  <a:pt x="5573" y="594"/>
                  <a:pt x="55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3907" y="4320"/>
                  <a:pt x="3907" y="4320"/>
                  <a:pt x="3907" y="4320"/>
                </a:cubicBezTo>
                <a:cubicBezTo>
                  <a:pt x="3734" y="4166"/>
                  <a:pt x="3673" y="3998"/>
                  <a:pt x="3714" y="3841"/>
                </a:cubicBezTo>
                <a:close/>
              </a:path>
            </a:pathLst>
          </a:custGeom>
          <a:gradFill flip="none" rotWithShape="1">
            <a:gsLst>
              <a:gs pos="5000">
                <a:srgbClr val="07959C"/>
              </a:gs>
              <a:gs pos="89000">
                <a:srgbClr val="BAE2E3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28E9861-59EB-4B55-9980-26371E9A6F93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8786813" cy="6858000"/>
          </a:xfrm>
          <a:custGeom>
            <a:avLst/>
            <a:gdLst>
              <a:gd name="T0" fmla="*/ 3289 w 5536"/>
              <a:gd name="T1" fmla="*/ 3651 h 4320"/>
              <a:gd name="T2" fmla="*/ 4904 w 5536"/>
              <a:gd name="T3" fmla="*/ 1659 h 4320"/>
              <a:gd name="T4" fmla="*/ 5536 w 5536"/>
              <a:gd name="T5" fmla="*/ 0 h 4320"/>
              <a:gd name="T6" fmla="*/ 0 w 5536"/>
              <a:gd name="T7" fmla="*/ 0 h 4320"/>
              <a:gd name="T8" fmla="*/ 0 w 5536"/>
              <a:gd name="T9" fmla="*/ 4320 h 4320"/>
              <a:gd name="T10" fmla="*/ 3633 w 5536"/>
              <a:gd name="T11" fmla="*/ 4320 h 4320"/>
              <a:gd name="T12" fmla="*/ 3289 w 5536"/>
              <a:gd name="T13" fmla="*/ 365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36" h="4320">
                <a:moveTo>
                  <a:pt x="3289" y="3651"/>
                </a:moveTo>
                <a:cubicBezTo>
                  <a:pt x="3455" y="3189"/>
                  <a:pt x="4169" y="2657"/>
                  <a:pt x="4904" y="1659"/>
                </a:cubicBezTo>
                <a:cubicBezTo>
                  <a:pt x="5283" y="1143"/>
                  <a:pt x="5462" y="575"/>
                  <a:pt x="55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3633" y="4320"/>
                  <a:pt x="3633" y="4320"/>
                  <a:pt x="3633" y="4320"/>
                </a:cubicBezTo>
                <a:cubicBezTo>
                  <a:pt x="3321" y="4099"/>
                  <a:pt x="3216" y="3858"/>
                  <a:pt x="3289" y="3651"/>
                </a:cubicBezTo>
                <a:close/>
              </a:path>
            </a:pathLst>
          </a:custGeom>
          <a:gradFill flip="none" rotWithShape="1">
            <a:gsLst>
              <a:gs pos="29000">
                <a:srgbClr val="019199"/>
              </a:gs>
              <a:gs pos="89000">
                <a:srgbClr val="7EC8CC"/>
              </a:gs>
            </a:gsLst>
            <a:lin ang="132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403542-EFDA-457D-90AB-81166384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882000"/>
            <a:ext cx="5845943" cy="1260835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2476501"/>
            <a:ext cx="5336453" cy="3689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>
                <a:solidFill>
                  <a:schemeClr val="bg1"/>
                </a:solidFill>
              </a:defRPr>
            </a:lvl1pPr>
            <a:lvl2pPr>
              <a:defRPr lang="fr-FR" dirty="0">
                <a:solidFill>
                  <a:schemeClr val="bg1"/>
                </a:solidFill>
              </a:defRPr>
            </a:lvl2pPr>
            <a:lvl3pPr>
              <a:defRPr lang="fr-FR" dirty="0">
                <a:solidFill>
                  <a:schemeClr val="bg1"/>
                </a:solidFill>
              </a:defRPr>
            </a:lvl3pPr>
            <a:lvl4pPr>
              <a:defRPr lang="fr-FR" dirty="0">
                <a:solidFill>
                  <a:schemeClr val="bg1"/>
                </a:solidFill>
              </a:defRPr>
            </a:lvl4pPr>
            <a:lvl5pPr>
              <a:defRPr lang="fr-FR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3AD7AC0-220E-4F62-A332-C415726467E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84253" y="358125"/>
            <a:ext cx="2854037" cy="5807725"/>
          </a:xfrm>
        </p:spPr>
        <p:txBody>
          <a:bodyPr>
            <a:normAutofit/>
          </a:bodyPr>
          <a:lstStyle>
            <a:lvl1pPr>
              <a:defRPr sz="1500" cap="none" baseline="0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EABA08B-07FB-41C1-8C2C-CB117F93179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rgbClr val="9EA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73FC3E2-4E99-4F43-B465-CDF1978705C7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E7E80FD-1BE2-4FE2-B48A-C0F5F19D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adFill>
              <a:gsLst>
                <a:gs pos="3000">
                  <a:srgbClr val="C7015E"/>
                </a:gs>
                <a:gs pos="93000">
                  <a:srgbClr val="D80B36"/>
                </a:gs>
              </a:gsLst>
              <a:lin ang="17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F2FDC6E-CF68-43B2-9859-39812ACB1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solidFill>
              <a:srgbClr val="B4E0F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7D43A7B-A4FF-4A4D-89C5-5D173B07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adFill>
              <a:gsLst>
                <a:gs pos="3000">
                  <a:srgbClr val="07797A"/>
                </a:gs>
                <a:gs pos="84000">
                  <a:srgbClr val="8FCDCF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0E1FAC0-F79B-494A-8FA3-47649769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adFill>
              <a:gsLst>
                <a:gs pos="33000">
                  <a:srgbClr val="F7A605"/>
                </a:gs>
                <a:gs pos="93000">
                  <a:srgbClr val="E8520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A73D5DB-827B-47E3-9F08-97121585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adFill>
              <a:gsLst>
                <a:gs pos="3000">
                  <a:srgbClr val="DCDA01"/>
                </a:gs>
                <a:gs pos="73000">
                  <a:srgbClr val="95C11E"/>
                </a:gs>
              </a:gsLst>
              <a:lin ang="12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355C8C2-A847-4FF4-BA59-8112B4D8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adFill>
              <a:gsLst>
                <a:gs pos="3000">
                  <a:srgbClr val="FFDA00"/>
                </a:gs>
                <a:gs pos="84000">
                  <a:srgbClr val="F6A700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387FBFF-E840-492C-BABC-EF02516D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adFill>
              <a:gsLst>
                <a:gs pos="0">
                  <a:srgbClr val="008283"/>
                </a:gs>
                <a:gs pos="83000">
                  <a:srgbClr val="009197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6C72842-7809-4232-8A69-988AD51D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adFill>
              <a:gsLst>
                <a:gs pos="22000">
                  <a:srgbClr val="BFB803"/>
                </a:gs>
                <a:gs pos="83000">
                  <a:srgbClr val="C59118"/>
                </a:gs>
              </a:gsLst>
              <a:lin ang="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7498989-3BCE-4EEC-AFEB-2ED1527D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adFill>
              <a:gsLst>
                <a:gs pos="18000">
                  <a:srgbClr val="D20A18"/>
                </a:gs>
                <a:gs pos="85000">
                  <a:srgbClr val="C00E0E"/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2071E0C-0E15-413B-84A1-874DC9323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adFill>
              <a:gsLst>
                <a:gs pos="31000">
                  <a:srgbClr val="9A151B"/>
                </a:gs>
                <a:gs pos="77000">
                  <a:srgbClr val="B8101C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B77F466F-0CAF-4CD2-BA87-9152E2F9C21E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Contenu + Exergue 1 BLEU</a:t>
            </a:r>
          </a:p>
        </p:txBody>
      </p:sp>
    </p:spTree>
    <p:extLst>
      <p:ext uri="{BB962C8B-B14F-4D97-AF65-F5344CB8AC3E}">
        <p14:creationId xmlns:p14="http://schemas.microsoft.com/office/powerpoint/2010/main" val="1655268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+ Exergue 1 FUS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4A9F225-6452-48CF-BCF4-B7F4B4775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9736EB99-581C-415D-BD2C-47AB4E353EE7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8864600" cy="6858000"/>
          </a:xfrm>
          <a:custGeom>
            <a:avLst/>
            <a:gdLst>
              <a:gd name="T0" fmla="*/ 3714 w 5585"/>
              <a:gd name="T1" fmla="*/ 3841 h 4320"/>
              <a:gd name="T2" fmla="*/ 5113 w 5585"/>
              <a:gd name="T3" fmla="*/ 1756 h 4320"/>
              <a:gd name="T4" fmla="*/ 5585 w 5585"/>
              <a:gd name="T5" fmla="*/ 0 h 4320"/>
              <a:gd name="T6" fmla="*/ 0 w 5585"/>
              <a:gd name="T7" fmla="*/ 0 h 4320"/>
              <a:gd name="T8" fmla="*/ 0 w 5585"/>
              <a:gd name="T9" fmla="*/ 4320 h 4320"/>
              <a:gd name="T10" fmla="*/ 3907 w 5585"/>
              <a:gd name="T11" fmla="*/ 4320 h 4320"/>
              <a:gd name="T12" fmla="*/ 3714 w 5585"/>
              <a:gd name="T13" fmla="*/ 384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85" h="4320">
                <a:moveTo>
                  <a:pt x="3714" y="3841"/>
                </a:moveTo>
                <a:cubicBezTo>
                  <a:pt x="3834" y="3376"/>
                  <a:pt x="4483" y="2794"/>
                  <a:pt x="5113" y="1756"/>
                </a:cubicBezTo>
                <a:cubicBezTo>
                  <a:pt x="5452" y="1193"/>
                  <a:pt x="5573" y="594"/>
                  <a:pt x="558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3907" y="4320"/>
                  <a:pt x="3907" y="4320"/>
                  <a:pt x="3907" y="4320"/>
                </a:cubicBezTo>
                <a:cubicBezTo>
                  <a:pt x="3734" y="4166"/>
                  <a:pt x="3673" y="3998"/>
                  <a:pt x="3714" y="3841"/>
                </a:cubicBezTo>
                <a:close/>
              </a:path>
            </a:pathLst>
          </a:custGeom>
          <a:gradFill flip="none" rotWithShape="1">
            <a:gsLst>
              <a:gs pos="5000">
                <a:srgbClr val="AD0455"/>
              </a:gs>
              <a:gs pos="89000">
                <a:srgbClr val="C20E1A"/>
              </a:gs>
            </a:gsLst>
            <a:lin ang="54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128E9861-59EB-4B55-9980-26371E9A6F93}"/>
              </a:ext>
            </a:extLst>
          </p:cNvPr>
          <p:cNvSpPr>
            <a:spLocks/>
          </p:cNvSpPr>
          <p:nvPr/>
        </p:nvSpPr>
        <p:spPr bwMode="auto">
          <a:xfrm>
            <a:off x="0" y="0"/>
            <a:ext cx="8786813" cy="6858000"/>
          </a:xfrm>
          <a:custGeom>
            <a:avLst/>
            <a:gdLst>
              <a:gd name="T0" fmla="*/ 3289 w 5536"/>
              <a:gd name="T1" fmla="*/ 3651 h 4320"/>
              <a:gd name="T2" fmla="*/ 4904 w 5536"/>
              <a:gd name="T3" fmla="*/ 1659 h 4320"/>
              <a:gd name="T4" fmla="*/ 5536 w 5536"/>
              <a:gd name="T5" fmla="*/ 0 h 4320"/>
              <a:gd name="T6" fmla="*/ 0 w 5536"/>
              <a:gd name="T7" fmla="*/ 0 h 4320"/>
              <a:gd name="T8" fmla="*/ 0 w 5536"/>
              <a:gd name="T9" fmla="*/ 4320 h 4320"/>
              <a:gd name="T10" fmla="*/ 3633 w 5536"/>
              <a:gd name="T11" fmla="*/ 4320 h 4320"/>
              <a:gd name="T12" fmla="*/ 3289 w 5536"/>
              <a:gd name="T13" fmla="*/ 3651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36" h="4320">
                <a:moveTo>
                  <a:pt x="3289" y="3651"/>
                </a:moveTo>
                <a:cubicBezTo>
                  <a:pt x="3455" y="3189"/>
                  <a:pt x="4169" y="2657"/>
                  <a:pt x="4904" y="1659"/>
                </a:cubicBezTo>
                <a:cubicBezTo>
                  <a:pt x="5283" y="1143"/>
                  <a:pt x="5462" y="575"/>
                  <a:pt x="553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320"/>
                  <a:pt x="0" y="4320"/>
                  <a:pt x="0" y="4320"/>
                </a:cubicBezTo>
                <a:cubicBezTo>
                  <a:pt x="3633" y="4320"/>
                  <a:pt x="3633" y="4320"/>
                  <a:pt x="3633" y="4320"/>
                </a:cubicBezTo>
                <a:cubicBezTo>
                  <a:pt x="3321" y="4099"/>
                  <a:pt x="3216" y="3858"/>
                  <a:pt x="3289" y="3651"/>
                </a:cubicBezTo>
                <a:close/>
              </a:path>
            </a:pathLst>
          </a:custGeom>
          <a:gradFill flip="none" rotWithShape="1">
            <a:gsLst>
              <a:gs pos="27000">
                <a:srgbClr val="A9035F"/>
              </a:gs>
              <a:gs pos="89000">
                <a:srgbClr val="C00E1C"/>
              </a:gs>
            </a:gsLst>
            <a:lin ang="132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2403542-EFDA-457D-90AB-811663849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882000"/>
            <a:ext cx="5845943" cy="1260835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2476501"/>
            <a:ext cx="5336453" cy="36893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>
                <a:solidFill>
                  <a:schemeClr val="bg1"/>
                </a:solidFill>
              </a:defRPr>
            </a:lvl1pPr>
            <a:lvl2pPr>
              <a:defRPr lang="fr-FR" dirty="0">
                <a:solidFill>
                  <a:schemeClr val="bg1"/>
                </a:solidFill>
              </a:defRPr>
            </a:lvl2pPr>
            <a:lvl3pPr>
              <a:defRPr lang="fr-FR" dirty="0">
                <a:solidFill>
                  <a:schemeClr val="bg1"/>
                </a:solidFill>
              </a:defRPr>
            </a:lvl3pPr>
            <a:lvl4pPr>
              <a:defRPr lang="fr-FR" dirty="0">
                <a:solidFill>
                  <a:schemeClr val="bg1"/>
                </a:solidFill>
              </a:defRPr>
            </a:lvl4pPr>
            <a:lvl5pPr>
              <a:defRPr lang="fr-FR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3AD7AC0-220E-4F62-A332-C415726467E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84253" y="358125"/>
            <a:ext cx="2854037" cy="5807725"/>
          </a:xfrm>
        </p:spPr>
        <p:txBody>
          <a:bodyPr>
            <a:normAutofit/>
          </a:bodyPr>
          <a:lstStyle>
            <a:lvl1pPr>
              <a:defRPr sz="1500" cap="none" baseline="0">
                <a:solidFill>
                  <a:schemeClr val="tx1"/>
                </a:solidFill>
                <a:latin typeface="+mj-lt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EABA08B-07FB-41C1-8C2C-CB117F93179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rgbClr val="9EA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73FC3E2-4E99-4F43-B465-CDF1978705C7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E7E80FD-1BE2-4FE2-B48A-C0F5F19D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adFill>
              <a:gsLst>
                <a:gs pos="3000">
                  <a:srgbClr val="C7015E"/>
                </a:gs>
                <a:gs pos="93000">
                  <a:srgbClr val="D80B36"/>
                </a:gs>
              </a:gsLst>
              <a:lin ang="17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F2FDC6E-CF68-43B2-9859-39812ACB1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solidFill>
              <a:srgbClr val="B4E0F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7D43A7B-A4FF-4A4D-89C5-5D173B07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adFill>
              <a:gsLst>
                <a:gs pos="3000">
                  <a:srgbClr val="07797A"/>
                </a:gs>
                <a:gs pos="84000">
                  <a:srgbClr val="8FCDCF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0E1FAC0-F79B-494A-8FA3-47649769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adFill>
              <a:gsLst>
                <a:gs pos="33000">
                  <a:srgbClr val="F7A605"/>
                </a:gs>
                <a:gs pos="93000">
                  <a:srgbClr val="E8520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A73D5DB-827B-47E3-9F08-97121585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adFill>
              <a:gsLst>
                <a:gs pos="3000">
                  <a:srgbClr val="DCDA01"/>
                </a:gs>
                <a:gs pos="73000">
                  <a:srgbClr val="95C11E"/>
                </a:gs>
              </a:gsLst>
              <a:lin ang="12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355C8C2-A847-4FF4-BA59-8112B4D8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adFill>
              <a:gsLst>
                <a:gs pos="3000">
                  <a:srgbClr val="FFDA00"/>
                </a:gs>
                <a:gs pos="84000">
                  <a:srgbClr val="F6A700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387FBFF-E840-492C-BABC-EF02516D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adFill>
              <a:gsLst>
                <a:gs pos="0">
                  <a:srgbClr val="008283"/>
                </a:gs>
                <a:gs pos="83000">
                  <a:srgbClr val="009197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6C72842-7809-4232-8A69-988AD51D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adFill>
              <a:gsLst>
                <a:gs pos="22000">
                  <a:srgbClr val="BFB803"/>
                </a:gs>
                <a:gs pos="83000">
                  <a:srgbClr val="C59118"/>
                </a:gs>
              </a:gsLst>
              <a:lin ang="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7498989-3BCE-4EEC-AFEB-2ED1527D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adFill>
              <a:gsLst>
                <a:gs pos="18000">
                  <a:srgbClr val="D20A18"/>
                </a:gs>
                <a:gs pos="85000">
                  <a:srgbClr val="C00E0E"/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2071E0C-0E15-413B-84A1-874DC9323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adFill>
              <a:gsLst>
                <a:gs pos="31000">
                  <a:srgbClr val="9A151B"/>
                </a:gs>
                <a:gs pos="77000">
                  <a:srgbClr val="B8101C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2" name="ZoneTexte 31">
            <a:extLst>
              <a:ext uri="{FF2B5EF4-FFF2-40B4-BE49-F238E27FC236}">
                <a16:creationId xmlns:a16="http://schemas.microsoft.com/office/drawing/2014/main" id="{B77F466F-0CAF-4CD2-BA87-9152E2F9C21E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Contenu + Exergue 1 PARME</a:t>
            </a:r>
          </a:p>
        </p:txBody>
      </p:sp>
    </p:spTree>
    <p:extLst>
      <p:ext uri="{BB962C8B-B14F-4D97-AF65-F5344CB8AC3E}">
        <p14:creationId xmlns:p14="http://schemas.microsoft.com/office/powerpoint/2010/main" val="2787755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Exergue 2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1267">
            <a:extLst>
              <a:ext uri="{FF2B5EF4-FFF2-40B4-BE49-F238E27FC236}">
                <a16:creationId xmlns:a16="http://schemas.microsoft.com/office/drawing/2014/main" id="{1AA44CC1-5EB1-4FEE-85E7-A61D13D57B80}"/>
              </a:ext>
            </a:extLst>
          </p:cNvPr>
          <p:cNvSpPr/>
          <p:nvPr/>
        </p:nvSpPr>
        <p:spPr>
          <a:xfrm>
            <a:off x="0" y="5924550"/>
            <a:ext cx="121920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65" name="Freeform 10">
            <a:extLst>
              <a:ext uri="{FF2B5EF4-FFF2-40B4-BE49-F238E27FC236}">
                <a16:creationId xmlns:a16="http://schemas.microsoft.com/office/drawing/2014/main" id="{5DF052FE-6199-49D1-B02D-36AD39DBF52E}"/>
              </a:ext>
            </a:extLst>
          </p:cNvPr>
          <p:cNvSpPr>
            <a:spLocks/>
          </p:cNvSpPr>
          <p:nvPr/>
        </p:nvSpPr>
        <p:spPr bwMode="auto">
          <a:xfrm>
            <a:off x="2465388" y="0"/>
            <a:ext cx="9726613" cy="6858000"/>
          </a:xfrm>
          <a:custGeom>
            <a:avLst/>
            <a:gdLst>
              <a:gd name="T0" fmla="*/ 2213 w 6128"/>
              <a:gd name="T1" fmla="*/ 0 h 4320"/>
              <a:gd name="T2" fmla="*/ 3085 w 6128"/>
              <a:gd name="T3" fmla="*/ 837 h 4320"/>
              <a:gd name="T4" fmla="*/ 3792 w 6128"/>
              <a:gd name="T5" fmla="*/ 2049 h 4320"/>
              <a:gd name="T6" fmla="*/ 3676 w 6128"/>
              <a:gd name="T7" fmla="*/ 3182 h 4320"/>
              <a:gd name="T8" fmla="*/ 1217 w 6128"/>
              <a:gd name="T9" fmla="*/ 3682 h 4320"/>
              <a:gd name="T10" fmla="*/ 221 w 6128"/>
              <a:gd name="T11" fmla="*/ 4151 h 4320"/>
              <a:gd name="T12" fmla="*/ 0 w 6128"/>
              <a:gd name="T13" fmla="*/ 4320 h 4320"/>
              <a:gd name="T14" fmla="*/ 6128 w 6128"/>
              <a:gd name="T15" fmla="*/ 4320 h 4320"/>
              <a:gd name="T16" fmla="*/ 6128 w 6128"/>
              <a:gd name="T17" fmla="*/ 0 h 4320"/>
              <a:gd name="T18" fmla="*/ 2213 w 6128"/>
              <a:gd name="T1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28" h="4320">
                <a:moveTo>
                  <a:pt x="2213" y="0"/>
                </a:moveTo>
                <a:cubicBezTo>
                  <a:pt x="2570" y="278"/>
                  <a:pt x="2857" y="564"/>
                  <a:pt x="3085" y="837"/>
                </a:cubicBezTo>
                <a:cubicBezTo>
                  <a:pt x="3485" y="1317"/>
                  <a:pt x="3703" y="1759"/>
                  <a:pt x="3792" y="2049"/>
                </a:cubicBezTo>
                <a:cubicBezTo>
                  <a:pt x="3976" y="2651"/>
                  <a:pt x="3900" y="3036"/>
                  <a:pt x="3676" y="3182"/>
                </a:cubicBezTo>
                <a:cubicBezTo>
                  <a:pt x="3259" y="3451"/>
                  <a:pt x="2394" y="3389"/>
                  <a:pt x="1217" y="3682"/>
                </a:cubicBezTo>
                <a:cubicBezTo>
                  <a:pt x="844" y="3775"/>
                  <a:pt x="518" y="3942"/>
                  <a:pt x="221" y="4151"/>
                </a:cubicBezTo>
                <a:cubicBezTo>
                  <a:pt x="145" y="4205"/>
                  <a:pt x="72" y="4261"/>
                  <a:pt x="0" y="4320"/>
                </a:cubicBezTo>
                <a:cubicBezTo>
                  <a:pt x="6128" y="4320"/>
                  <a:pt x="6128" y="4320"/>
                  <a:pt x="6128" y="4320"/>
                </a:cubicBezTo>
                <a:cubicBezTo>
                  <a:pt x="6128" y="0"/>
                  <a:pt x="6128" y="0"/>
                  <a:pt x="6128" y="0"/>
                </a:cubicBezTo>
                <a:lnTo>
                  <a:pt x="2213" y="0"/>
                </a:lnTo>
                <a:close/>
              </a:path>
            </a:pathLst>
          </a:custGeom>
          <a:gradFill flip="none" rotWithShape="1">
            <a:gsLst>
              <a:gs pos="2000">
                <a:srgbClr val="DC8818"/>
              </a:gs>
              <a:gs pos="53000">
                <a:srgbClr val="F3D012"/>
              </a:gs>
            </a:gsLst>
            <a:lin ang="192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6" name="Freeform 11">
            <a:extLst>
              <a:ext uri="{FF2B5EF4-FFF2-40B4-BE49-F238E27FC236}">
                <a16:creationId xmlns:a16="http://schemas.microsoft.com/office/drawing/2014/main" id="{4CCE8A42-ABBA-438A-91CF-9E007F02A167}"/>
              </a:ext>
            </a:extLst>
          </p:cNvPr>
          <p:cNvSpPr>
            <a:spLocks/>
          </p:cNvSpPr>
          <p:nvPr/>
        </p:nvSpPr>
        <p:spPr bwMode="auto">
          <a:xfrm>
            <a:off x="2841626" y="0"/>
            <a:ext cx="9350375" cy="6858000"/>
          </a:xfrm>
          <a:custGeom>
            <a:avLst/>
            <a:gdLst>
              <a:gd name="T0" fmla="*/ 1996 w 5891"/>
              <a:gd name="T1" fmla="*/ 0 h 4320"/>
              <a:gd name="T2" fmla="*/ 3154 w 5891"/>
              <a:gd name="T3" fmla="*/ 1205 h 4320"/>
              <a:gd name="T4" fmla="*/ 3765 w 5891"/>
              <a:gd name="T5" fmla="*/ 2479 h 4320"/>
              <a:gd name="T6" fmla="*/ 3553 w 5891"/>
              <a:gd name="T7" fmla="*/ 3611 h 4320"/>
              <a:gd name="T8" fmla="*/ 1031 w 5891"/>
              <a:gd name="T9" fmla="*/ 3930 h 4320"/>
              <a:gd name="T10" fmla="*/ 0 w 5891"/>
              <a:gd name="T11" fmla="*/ 4320 h 4320"/>
              <a:gd name="T12" fmla="*/ 5891 w 5891"/>
              <a:gd name="T13" fmla="*/ 4320 h 4320"/>
              <a:gd name="T14" fmla="*/ 5891 w 5891"/>
              <a:gd name="T15" fmla="*/ 0 h 4320"/>
              <a:gd name="T16" fmla="*/ 1996 w 5891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91" h="4320">
                <a:moveTo>
                  <a:pt x="1996" y="0"/>
                </a:moveTo>
                <a:cubicBezTo>
                  <a:pt x="2504" y="400"/>
                  <a:pt x="2880" y="817"/>
                  <a:pt x="3154" y="1205"/>
                </a:cubicBezTo>
                <a:cubicBezTo>
                  <a:pt x="3517" y="1718"/>
                  <a:pt x="3700" y="2180"/>
                  <a:pt x="3765" y="2479"/>
                </a:cubicBezTo>
                <a:cubicBezTo>
                  <a:pt x="3900" y="3099"/>
                  <a:pt x="3791" y="3481"/>
                  <a:pt x="3553" y="3611"/>
                </a:cubicBezTo>
                <a:cubicBezTo>
                  <a:pt x="3109" y="3851"/>
                  <a:pt x="2243" y="3724"/>
                  <a:pt x="1031" y="3930"/>
                </a:cubicBezTo>
                <a:cubicBezTo>
                  <a:pt x="652" y="3995"/>
                  <a:pt x="313" y="4136"/>
                  <a:pt x="0" y="4320"/>
                </a:cubicBezTo>
                <a:cubicBezTo>
                  <a:pt x="5891" y="4320"/>
                  <a:pt x="5891" y="4320"/>
                  <a:pt x="5891" y="4320"/>
                </a:cubicBezTo>
                <a:cubicBezTo>
                  <a:pt x="5891" y="0"/>
                  <a:pt x="5891" y="0"/>
                  <a:pt x="5891" y="0"/>
                </a:cubicBezTo>
                <a:lnTo>
                  <a:pt x="1996" y="0"/>
                </a:lnTo>
                <a:close/>
              </a:path>
            </a:pathLst>
          </a:custGeom>
          <a:gradFill flip="none" rotWithShape="1">
            <a:gsLst>
              <a:gs pos="37000">
                <a:srgbClr val="C9501D"/>
              </a:gs>
              <a:gs pos="93000">
                <a:srgbClr val="F2CA13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895476"/>
            <a:ext cx="6773862" cy="427037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3AD7AC0-220E-4F62-A332-C415726467E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84253" y="358125"/>
            <a:ext cx="2854037" cy="5807725"/>
          </a:xfrm>
        </p:spPr>
        <p:txBody>
          <a:bodyPr>
            <a:normAutofit/>
          </a:bodyPr>
          <a:lstStyle>
            <a:lvl1pPr>
              <a:defRPr sz="15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EABA08B-07FB-41C1-8C2C-CB117F93179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73FC3E2-4E99-4F43-B465-CDF1978705C7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  <a:noFill/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E7E80FD-1BE2-4FE2-B48A-C0F5F19D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F2FDC6E-CF68-43B2-9859-39812ACB1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7D43A7B-A4FF-4A4D-89C5-5D173B07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0E1FAC0-F79B-494A-8FA3-47649769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A73D5DB-827B-47E3-9F08-97121585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355C8C2-A847-4FF4-BA59-8112B4D8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387FBFF-E840-492C-BABC-EF02516D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6C72842-7809-4232-8A69-988AD51D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7498989-3BCE-4EEC-AFEB-2ED1527D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2071E0C-0E15-413B-84A1-874DC9323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1267" name="Titre 11266">
            <a:extLst>
              <a:ext uri="{FF2B5EF4-FFF2-40B4-BE49-F238E27FC236}">
                <a16:creationId xmlns:a16="http://schemas.microsoft.com/office/drawing/2014/main" id="{26B0D6EC-4D7D-4CD9-992A-262AA3AA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7820"/>
            <a:ext cx="5459412" cy="865692"/>
          </a:xfrm>
        </p:spPr>
        <p:txBody>
          <a:bodyPr>
            <a:normAutofit/>
          </a:bodyPr>
          <a:lstStyle>
            <a:lvl1pPr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9D88CF6-3A3B-410A-A3DF-40417FAFC63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63CB62FD-F7DB-4B59-BCB8-BCFADC5C3105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Contenu + Exergue 2 ORANGE</a:t>
            </a:r>
          </a:p>
        </p:txBody>
      </p:sp>
    </p:spTree>
    <p:extLst>
      <p:ext uri="{BB962C8B-B14F-4D97-AF65-F5344CB8AC3E}">
        <p14:creationId xmlns:p14="http://schemas.microsoft.com/office/powerpoint/2010/main" val="2359647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Exergue 2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1267">
            <a:extLst>
              <a:ext uri="{FF2B5EF4-FFF2-40B4-BE49-F238E27FC236}">
                <a16:creationId xmlns:a16="http://schemas.microsoft.com/office/drawing/2014/main" id="{1AA44CC1-5EB1-4FEE-85E7-A61D13D57B80}"/>
              </a:ext>
            </a:extLst>
          </p:cNvPr>
          <p:cNvSpPr/>
          <p:nvPr/>
        </p:nvSpPr>
        <p:spPr>
          <a:xfrm>
            <a:off x="0" y="5924550"/>
            <a:ext cx="121920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65" name="Freeform 10">
            <a:extLst>
              <a:ext uri="{FF2B5EF4-FFF2-40B4-BE49-F238E27FC236}">
                <a16:creationId xmlns:a16="http://schemas.microsoft.com/office/drawing/2014/main" id="{5DF052FE-6199-49D1-B02D-36AD39DBF52E}"/>
              </a:ext>
            </a:extLst>
          </p:cNvPr>
          <p:cNvSpPr>
            <a:spLocks/>
          </p:cNvSpPr>
          <p:nvPr/>
        </p:nvSpPr>
        <p:spPr bwMode="auto">
          <a:xfrm>
            <a:off x="2465388" y="0"/>
            <a:ext cx="9726613" cy="6858000"/>
          </a:xfrm>
          <a:custGeom>
            <a:avLst/>
            <a:gdLst>
              <a:gd name="T0" fmla="*/ 2213 w 6128"/>
              <a:gd name="T1" fmla="*/ 0 h 4320"/>
              <a:gd name="T2" fmla="*/ 3085 w 6128"/>
              <a:gd name="T3" fmla="*/ 837 h 4320"/>
              <a:gd name="T4" fmla="*/ 3792 w 6128"/>
              <a:gd name="T5" fmla="*/ 2049 h 4320"/>
              <a:gd name="T6" fmla="*/ 3676 w 6128"/>
              <a:gd name="T7" fmla="*/ 3182 h 4320"/>
              <a:gd name="T8" fmla="*/ 1217 w 6128"/>
              <a:gd name="T9" fmla="*/ 3682 h 4320"/>
              <a:gd name="T10" fmla="*/ 221 w 6128"/>
              <a:gd name="T11" fmla="*/ 4151 h 4320"/>
              <a:gd name="T12" fmla="*/ 0 w 6128"/>
              <a:gd name="T13" fmla="*/ 4320 h 4320"/>
              <a:gd name="T14" fmla="*/ 6128 w 6128"/>
              <a:gd name="T15" fmla="*/ 4320 h 4320"/>
              <a:gd name="T16" fmla="*/ 6128 w 6128"/>
              <a:gd name="T17" fmla="*/ 0 h 4320"/>
              <a:gd name="T18" fmla="*/ 2213 w 6128"/>
              <a:gd name="T1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28" h="4320">
                <a:moveTo>
                  <a:pt x="2213" y="0"/>
                </a:moveTo>
                <a:cubicBezTo>
                  <a:pt x="2570" y="278"/>
                  <a:pt x="2857" y="564"/>
                  <a:pt x="3085" y="837"/>
                </a:cubicBezTo>
                <a:cubicBezTo>
                  <a:pt x="3485" y="1317"/>
                  <a:pt x="3703" y="1759"/>
                  <a:pt x="3792" y="2049"/>
                </a:cubicBezTo>
                <a:cubicBezTo>
                  <a:pt x="3976" y="2651"/>
                  <a:pt x="3900" y="3036"/>
                  <a:pt x="3676" y="3182"/>
                </a:cubicBezTo>
                <a:cubicBezTo>
                  <a:pt x="3259" y="3451"/>
                  <a:pt x="2394" y="3389"/>
                  <a:pt x="1217" y="3682"/>
                </a:cubicBezTo>
                <a:cubicBezTo>
                  <a:pt x="844" y="3775"/>
                  <a:pt x="518" y="3942"/>
                  <a:pt x="221" y="4151"/>
                </a:cubicBezTo>
                <a:cubicBezTo>
                  <a:pt x="145" y="4205"/>
                  <a:pt x="72" y="4261"/>
                  <a:pt x="0" y="4320"/>
                </a:cubicBezTo>
                <a:cubicBezTo>
                  <a:pt x="6128" y="4320"/>
                  <a:pt x="6128" y="4320"/>
                  <a:pt x="6128" y="4320"/>
                </a:cubicBezTo>
                <a:cubicBezTo>
                  <a:pt x="6128" y="0"/>
                  <a:pt x="6128" y="0"/>
                  <a:pt x="6128" y="0"/>
                </a:cubicBezTo>
                <a:lnTo>
                  <a:pt x="2213" y="0"/>
                </a:lnTo>
                <a:close/>
              </a:path>
            </a:pathLst>
          </a:custGeom>
          <a:gradFill flip="none" rotWithShape="1">
            <a:gsLst>
              <a:gs pos="2000">
                <a:srgbClr val="ADC533"/>
              </a:gs>
              <a:gs pos="53000">
                <a:srgbClr val="DBDA22"/>
              </a:gs>
            </a:gsLst>
            <a:lin ang="192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6" name="Freeform 11">
            <a:extLst>
              <a:ext uri="{FF2B5EF4-FFF2-40B4-BE49-F238E27FC236}">
                <a16:creationId xmlns:a16="http://schemas.microsoft.com/office/drawing/2014/main" id="{4CCE8A42-ABBA-438A-91CF-9E007F02A167}"/>
              </a:ext>
            </a:extLst>
          </p:cNvPr>
          <p:cNvSpPr>
            <a:spLocks/>
          </p:cNvSpPr>
          <p:nvPr/>
        </p:nvSpPr>
        <p:spPr bwMode="auto">
          <a:xfrm>
            <a:off x="2841626" y="0"/>
            <a:ext cx="9350375" cy="6858000"/>
          </a:xfrm>
          <a:custGeom>
            <a:avLst/>
            <a:gdLst>
              <a:gd name="T0" fmla="*/ 1996 w 5891"/>
              <a:gd name="T1" fmla="*/ 0 h 4320"/>
              <a:gd name="T2" fmla="*/ 3154 w 5891"/>
              <a:gd name="T3" fmla="*/ 1205 h 4320"/>
              <a:gd name="T4" fmla="*/ 3765 w 5891"/>
              <a:gd name="T5" fmla="*/ 2479 h 4320"/>
              <a:gd name="T6" fmla="*/ 3553 w 5891"/>
              <a:gd name="T7" fmla="*/ 3611 h 4320"/>
              <a:gd name="T8" fmla="*/ 1031 w 5891"/>
              <a:gd name="T9" fmla="*/ 3930 h 4320"/>
              <a:gd name="T10" fmla="*/ 0 w 5891"/>
              <a:gd name="T11" fmla="*/ 4320 h 4320"/>
              <a:gd name="T12" fmla="*/ 5891 w 5891"/>
              <a:gd name="T13" fmla="*/ 4320 h 4320"/>
              <a:gd name="T14" fmla="*/ 5891 w 5891"/>
              <a:gd name="T15" fmla="*/ 0 h 4320"/>
              <a:gd name="T16" fmla="*/ 1996 w 5891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91" h="4320">
                <a:moveTo>
                  <a:pt x="1996" y="0"/>
                </a:moveTo>
                <a:cubicBezTo>
                  <a:pt x="2504" y="400"/>
                  <a:pt x="2880" y="817"/>
                  <a:pt x="3154" y="1205"/>
                </a:cubicBezTo>
                <a:cubicBezTo>
                  <a:pt x="3517" y="1718"/>
                  <a:pt x="3700" y="2180"/>
                  <a:pt x="3765" y="2479"/>
                </a:cubicBezTo>
                <a:cubicBezTo>
                  <a:pt x="3900" y="3099"/>
                  <a:pt x="3791" y="3481"/>
                  <a:pt x="3553" y="3611"/>
                </a:cubicBezTo>
                <a:cubicBezTo>
                  <a:pt x="3109" y="3851"/>
                  <a:pt x="2243" y="3724"/>
                  <a:pt x="1031" y="3930"/>
                </a:cubicBezTo>
                <a:cubicBezTo>
                  <a:pt x="652" y="3995"/>
                  <a:pt x="313" y="4136"/>
                  <a:pt x="0" y="4320"/>
                </a:cubicBezTo>
                <a:cubicBezTo>
                  <a:pt x="5891" y="4320"/>
                  <a:pt x="5891" y="4320"/>
                  <a:pt x="5891" y="4320"/>
                </a:cubicBezTo>
                <a:cubicBezTo>
                  <a:pt x="5891" y="0"/>
                  <a:pt x="5891" y="0"/>
                  <a:pt x="5891" y="0"/>
                </a:cubicBezTo>
                <a:lnTo>
                  <a:pt x="1996" y="0"/>
                </a:lnTo>
                <a:close/>
              </a:path>
            </a:pathLst>
          </a:custGeom>
          <a:gradFill flip="none" rotWithShape="1">
            <a:gsLst>
              <a:gs pos="37000">
                <a:srgbClr val="9FBE38"/>
              </a:gs>
              <a:gs pos="93000">
                <a:srgbClr val="D2D725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895476"/>
            <a:ext cx="6773862" cy="427037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3AD7AC0-220E-4F62-A332-C415726467E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84253" y="358125"/>
            <a:ext cx="2854037" cy="5807725"/>
          </a:xfrm>
        </p:spPr>
        <p:txBody>
          <a:bodyPr>
            <a:normAutofit/>
          </a:bodyPr>
          <a:lstStyle>
            <a:lvl1pPr>
              <a:defRPr sz="15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EABA08B-07FB-41C1-8C2C-CB117F93179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73FC3E2-4E99-4F43-B465-CDF1978705C7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  <a:noFill/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E7E80FD-1BE2-4FE2-B48A-C0F5F19D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F2FDC6E-CF68-43B2-9859-39812ACB1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7D43A7B-A4FF-4A4D-89C5-5D173B07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0E1FAC0-F79B-494A-8FA3-47649769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A73D5DB-827B-47E3-9F08-97121585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355C8C2-A847-4FF4-BA59-8112B4D8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387FBFF-E840-492C-BABC-EF02516D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6C72842-7809-4232-8A69-988AD51D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7498989-3BCE-4EEC-AFEB-2ED1527D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2071E0C-0E15-413B-84A1-874DC9323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1267" name="Titre 11266">
            <a:extLst>
              <a:ext uri="{FF2B5EF4-FFF2-40B4-BE49-F238E27FC236}">
                <a16:creationId xmlns:a16="http://schemas.microsoft.com/office/drawing/2014/main" id="{26B0D6EC-4D7D-4CD9-992A-262AA3AA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7820"/>
            <a:ext cx="5459412" cy="86569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9D88CF6-3A3B-410A-A3DF-40417FAFC63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63CB62FD-F7DB-4B59-BCB8-BCFADC5C3105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Contenu + Exergue 2 VERT</a:t>
            </a:r>
          </a:p>
        </p:txBody>
      </p:sp>
    </p:spTree>
    <p:extLst>
      <p:ext uri="{BB962C8B-B14F-4D97-AF65-F5344CB8AC3E}">
        <p14:creationId xmlns:p14="http://schemas.microsoft.com/office/powerpoint/2010/main" val="2306663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Exergue 2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1267">
            <a:extLst>
              <a:ext uri="{FF2B5EF4-FFF2-40B4-BE49-F238E27FC236}">
                <a16:creationId xmlns:a16="http://schemas.microsoft.com/office/drawing/2014/main" id="{1AA44CC1-5EB1-4FEE-85E7-A61D13D57B80}"/>
              </a:ext>
            </a:extLst>
          </p:cNvPr>
          <p:cNvSpPr/>
          <p:nvPr/>
        </p:nvSpPr>
        <p:spPr>
          <a:xfrm>
            <a:off x="0" y="5924550"/>
            <a:ext cx="121920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65" name="Freeform 10">
            <a:extLst>
              <a:ext uri="{FF2B5EF4-FFF2-40B4-BE49-F238E27FC236}">
                <a16:creationId xmlns:a16="http://schemas.microsoft.com/office/drawing/2014/main" id="{5DF052FE-6199-49D1-B02D-36AD39DBF52E}"/>
              </a:ext>
            </a:extLst>
          </p:cNvPr>
          <p:cNvSpPr>
            <a:spLocks/>
          </p:cNvSpPr>
          <p:nvPr/>
        </p:nvSpPr>
        <p:spPr bwMode="auto">
          <a:xfrm>
            <a:off x="2465388" y="0"/>
            <a:ext cx="9726613" cy="6858000"/>
          </a:xfrm>
          <a:custGeom>
            <a:avLst/>
            <a:gdLst>
              <a:gd name="T0" fmla="*/ 2213 w 6128"/>
              <a:gd name="T1" fmla="*/ 0 h 4320"/>
              <a:gd name="T2" fmla="*/ 3085 w 6128"/>
              <a:gd name="T3" fmla="*/ 837 h 4320"/>
              <a:gd name="T4" fmla="*/ 3792 w 6128"/>
              <a:gd name="T5" fmla="*/ 2049 h 4320"/>
              <a:gd name="T6" fmla="*/ 3676 w 6128"/>
              <a:gd name="T7" fmla="*/ 3182 h 4320"/>
              <a:gd name="T8" fmla="*/ 1217 w 6128"/>
              <a:gd name="T9" fmla="*/ 3682 h 4320"/>
              <a:gd name="T10" fmla="*/ 221 w 6128"/>
              <a:gd name="T11" fmla="*/ 4151 h 4320"/>
              <a:gd name="T12" fmla="*/ 0 w 6128"/>
              <a:gd name="T13" fmla="*/ 4320 h 4320"/>
              <a:gd name="T14" fmla="*/ 6128 w 6128"/>
              <a:gd name="T15" fmla="*/ 4320 h 4320"/>
              <a:gd name="T16" fmla="*/ 6128 w 6128"/>
              <a:gd name="T17" fmla="*/ 0 h 4320"/>
              <a:gd name="T18" fmla="*/ 2213 w 6128"/>
              <a:gd name="T1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28" h="4320">
                <a:moveTo>
                  <a:pt x="2213" y="0"/>
                </a:moveTo>
                <a:cubicBezTo>
                  <a:pt x="2570" y="278"/>
                  <a:pt x="2857" y="564"/>
                  <a:pt x="3085" y="837"/>
                </a:cubicBezTo>
                <a:cubicBezTo>
                  <a:pt x="3485" y="1317"/>
                  <a:pt x="3703" y="1759"/>
                  <a:pt x="3792" y="2049"/>
                </a:cubicBezTo>
                <a:cubicBezTo>
                  <a:pt x="3976" y="2651"/>
                  <a:pt x="3900" y="3036"/>
                  <a:pt x="3676" y="3182"/>
                </a:cubicBezTo>
                <a:cubicBezTo>
                  <a:pt x="3259" y="3451"/>
                  <a:pt x="2394" y="3389"/>
                  <a:pt x="1217" y="3682"/>
                </a:cubicBezTo>
                <a:cubicBezTo>
                  <a:pt x="844" y="3775"/>
                  <a:pt x="518" y="3942"/>
                  <a:pt x="221" y="4151"/>
                </a:cubicBezTo>
                <a:cubicBezTo>
                  <a:pt x="145" y="4205"/>
                  <a:pt x="72" y="4261"/>
                  <a:pt x="0" y="4320"/>
                </a:cubicBezTo>
                <a:cubicBezTo>
                  <a:pt x="6128" y="4320"/>
                  <a:pt x="6128" y="4320"/>
                  <a:pt x="6128" y="4320"/>
                </a:cubicBezTo>
                <a:cubicBezTo>
                  <a:pt x="6128" y="0"/>
                  <a:pt x="6128" y="0"/>
                  <a:pt x="6128" y="0"/>
                </a:cubicBezTo>
                <a:lnTo>
                  <a:pt x="2213" y="0"/>
                </a:lnTo>
                <a:close/>
              </a:path>
            </a:pathLst>
          </a:custGeom>
          <a:gradFill flip="none" rotWithShape="1">
            <a:gsLst>
              <a:gs pos="2000">
                <a:srgbClr val="199DA2"/>
              </a:gs>
              <a:gs pos="53000">
                <a:srgbClr val="C6E8E9"/>
              </a:gs>
            </a:gsLst>
            <a:lin ang="192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6" name="Freeform 11">
            <a:extLst>
              <a:ext uri="{FF2B5EF4-FFF2-40B4-BE49-F238E27FC236}">
                <a16:creationId xmlns:a16="http://schemas.microsoft.com/office/drawing/2014/main" id="{4CCE8A42-ABBA-438A-91CF-9E007F02A167}"/>
              </a:ext>
            </a:extLst>
          </p:cNvPr>
          <p:cNvSpPr>
            <a:spLocks/>
          </p:cNvSpPr>
          <p:nvPr/>
        </p:nvSpPr>
        <p:spPr bwMode="auto">
          <a:xfrm>
            <a:off x="2841626" y="0"/>
            <a:ext cx="9350375" cy="6858000"/>
          </a:xfrm>
          <a:custGeom>
            <a:avLst/>
            <a:gdLst>
              <a:gd name="T0" fmla="*/ 1996 w 5891"/>
              <a:gd name="T1" fmla="*/ 0 h 4320"/>
              <a:gd name="T2" fmla="*/ 3154 w 5891"/>
              <a:gd name="T3" fmla="*/ 1205 h 4320"/>
              <a:gd name="T4" fmla="*/ 3765 w 5891"/>
              <a:gd name="T5" fmla="*/ 2479 h 4320"/>
              <a:gd name="T6" fmla="*/ 3553 w 5891"/>
              <a:gd name="T7" fmla="*/ 3611 h 4320"/>
              <a:gd name="T8" fmla="*/ 1031 w 5891"/>
              <a:gd name="T9" fmla="*/ 3930 h 4320"/>
              <a:gd name="T10" fmla="*/ 0 w 5891"/>
              <a:gd name="T11" fmla="*/ 4320 h 4320"/>
              <a:gd name="T12" fmla="*/ 5891 w 5891"/>
              <a:gd name="T13" fmla="*/ 4320 h 4320"/>
              <a:gd name="T14" fmla="*/ 5891 w 5891"/>
              <a:gd name="T15" fmla="*/ 0 h 4320"/>
              <a:gd name="T16" fmla="*/ 1996 w 5891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91" h="4320">
                <a:moveTo>
                  <a:pt x="1996" y="0"/>
                </a:moveTo>
                <a:cubicBezTo>
                  <a:pt x="2504" y="400"/>
                  <a:pt x="2880" y="817"/>
                  <a:pt x="3154" y="1205"/>
                </a:cubicBezTo>
                <a:cubicBezTo>
                  <a:pt x="3517" y="1718"/>
                  <a:pt x="3700" y="2180"/>
                  <a:pt x="3765" y="2479"/>
                </a:cubicBezTo>
                <a:cubicBezTo>
                  <a:pt x="3900" y="3099"/>
                  <a:pt x="3791" y="3481"/>
                  <a:pt x="3553" y="3611"/>
                </a:cubicBezTo>
                <a:cubicBezTo>
                  <a:pt x="3109" y="3851"/>
                  <a:pt x="2243" y="3724"/>
                  <a:pt x="1031" y="3930"/>
                </a:cubicBezTo>
                <a:cubicBezTo>
                  <a:pt x="652" y="3995"/>
                  <a:pt x="313" y="4136"/>
                  <a:pt x="0" y="4320"/>
                </a:cubicBezTo>
                <a:cubicBezTo>
                  <a:pt x="5891" y="4320"/>
                  <a:pt x="5891" y="4320"/>
                  <a:pt x="5891" y="4320"/>
                </a:cubicBezTo>
                <a:cubicBezTo>
                  <a:pt x="5891" y="0"/>
                  <a:pt x="5891" y="0"/>
                  <a:pt x="5891" y="0"/>
                </a:cubicBezTo>
                <a:lnTo>
                  <a:pt x="1996" y="0"/>
                </a:lnTo>
                <a:close/>
              </a:path>
            </a:pathLst>
          </a:custGeom>
          <a:gradFill flip="none" rotWithShape="1">
            <a:gsLst>
              <a:gs pos="37000">
                <a:srgbClr val="019199"/>
              </a:gs>
              <a:gs pos="93000">
                <a:srgbClr val="6DC0C4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895476"/>
            <a:ext cx="6773862" cy="427037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3AD7AC0-220E-4F62-A332-C415726467E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84253" y="358125"/>
            <a:ext cx="2854037" cy="5807725"/>
          </a:xfrm>
        </p:spPr>
        <p:txBody>
          <a:bodyPr>
            <a:normAutofit/>
          </a:bodyPr>
          <a:lstStyle>
            <a:lvl1pPr>
              <a:defRPr sz="15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EABA08B-07FB-41C1-8C2C-CB117F93179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73FC3E2-4E99-4F43-B465-CDF1978705C7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  <a:noFill/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E7E80FD-1BE2-4FE2-B48A-C0F5F19D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F2FDC6E-CF68-43B2-9859-39812ACB1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7D43A7B-A4FF-4A4D-89C5-5D173B07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0E1FAC0-F79B-494A-8FA3-47649769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A73D5DB-827B-47E3-9F08-97121585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355C8C2-A847-4FF4-BA59-8112B4D8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387FBFF-E840-492C-BABC-EF02516D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6C72842-7809-4232-8A69-988AD51D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7498989-3BCE-4EEC-AFEB-2ED1527D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2071E0C-0E15-413B-84A1-874DC9323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1267" name="Titre 11266">
            <a:extLst>
              <a:ext uri="{FF2B5EF4-FFF2-40B4-BE49-F238E27FC236}">
                <a16:creationId xmlns:a16="http://schemas.microsoft.com/office/drawing/2014/main" id="{26B0D6EC-4D7D-4CD9-992A-262AA3AA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7820"/>
            <a:ext cx="5459412" cy="86569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9D88CF6-3A3B-410A-A3DF-40417FAFC63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63CB62FD-F7DB-4B59-BCB8-BCFADC5C3105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Contenu + Exergue 2 BLEU</a:t>
            </a:r>
          </a:p>
        </p:txBody>
      </p:sp>
    </p:spTree>
    <p:extLst>
      <p:ext uri="{BB962C8B-B14F-4D97-AF65-F5344CB8AC3E}">
        <p14:creationId xmlns:p14="http://schemas.microsoft.com/office/powerpoint/2010/main" val="301218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+ Exergue 2 FUS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11267">
            <a:extLst>
              <a:ext uri="{FF2B5EF4-FFF2-40B4-BE49-F238E27FC236}">
                <a16:creationId xmlns:a16="http://schemas.microsoft.com/office/drawing/2014/main" id="{1AA44CC1-5EB1-4FEE-85E7-A61D13D57B80}"/>
              </a:ext>
            </a:extLst>
          </p:cNvPr>
          <p:cNvSpPr/>
          <p:nvPr/>
        </p:nvSpPr>
        <p:spPr>
          <a:xfrm>
            <a:off x="0" y="5924550"/>
            <a:ext cx="121920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65" name="Freeform 10">
            <a:extLst>
              <a:ext uri="{FF2B5EF4-FFF2-40B4-BE49-F238E27FC236}">
                <a16:creationId xmlns:a16="http://schemas.microsoft.com/office/drawing/2014/main" id="{5DF052FE-6199-49D1-B02D-36AD39DBF52E}"/>
              </a:ext>
            </a:extLst>
          </p:cNvPr>
          <p:cNvSpPr>
            <a:spLocks/>
          </p:cNvSpPr>
          <p:nvPr/>
        </p:nvSpPr>
        <p:spPr bwMode="auto">
          <a:xfrm>
            <a:off x="2465388" y="0"/>
            <a:ext cx="9726613" cy="6858000"/>
          </a:xfrm>
          <a:custGeom>
            <a:avLst/>
            <a:gdLst>
              <a:gd name="T0" fmla="*/ 2213 w 6128"/>
              <a:gd name="T1" fmla="*/ 0 h 4320"/>
              <a:gd name="T2" fmla="*/ 3085 w 6128"/>
              <a:gd name="T3" fmla="*/ 837 h 4320"/>
              <a:gd name="T4" fmla="*/ 3792 w 6128"/>
              <a:gd name="T5" fmla="*/ 2049 h 4320"/>
              <a:gd name="T6" fmla="*/ 3676 w 6128"/>
              <a:gd name="T7" fmla="*/ 3182 h 4320"/>
              <a:gd name="T8" fmla="*/ 1217 w 6128"/>
              <a:gd name="T9" fmla="*/ 3682 h 4320"/>
              <a:gd name="T10" fmla="*/ 221 w 6128"/>
              <a:gd name="T11" fmla="*/ 4151 h 4320"/>
              <a:gd name="T12" fmla="*/ 0 w 6128"/>
              <a:gd name="T13" fmla="*/ 4320 h 4320"/>
              <a:gd name="T14" fmla="*/ 6128 w 6128"/>
              <a:gd name="T15" fmla="*/ 4320 h 4320"/>
              <a:gd name="T16" fmla="*/ 6128 w 6128"/>
              <a:gd name="T17" fmla="*/ 0 h 4320"/>
              <a:gd name="T18" fmla="*/ 2213 w 6128"/>
              <a:gd name="T19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128" h="4320">
                <a:moveTo>
                  <a:pt x="2213" y="0"/>
                </a:moveTo>
                <a:cubicBezTo>
                  <a:pt x="2570" y="278"/>
                  <a:pt x="2857" y="564"/>
                  <a:pt x="3085" y="837"/>
                </a:cubicBezTo>
                <a:cubicBezTo>
                  <a:pt x="3485" y="1317"/>
                  <a:pt x="3703" y="1759"/>
                  <a:pt x="3792" y="2049"/>
                </a:cubicBezTo>
                <a:cubicBezTo>
                  <a:pt x="3976" y="2651"/>
                  <a:pt x="3900" y="3036"/>
                  <a:pt x="3676" y="3182"/>
                </a:cubicBezTo>
                <a:cubicBezTo>
                  <a:pt x="3259" y="3451"/>
                  <a:pt x="2394" y="3389"/>
                  <a:pt x="1217" y="3682"/>
                </a:cubicBezTo>
                <a:cubicBezTo>
                  <a:pt x="844" y="3775"/>
                  <a:pt x="518" y="3942"/>
                  <a:pt x="221" y="4151"/>
                </a:cubicBezTo>
                <a:cubicBezTo>
                  <a:pt x="145" y="4205"/>
                  <a:pt x="72" y="4261"/>
                  <a:pt x="0" y="4320"/>
                </a:cubicBezTo>
                <a:cubicBezTo>
                  <a:pt x="6128" y="4320"/>
                  <a:pt x="6128" y="4320"/>
                  <a:pt x="6128" y="4320"/>
                </a:cubicBezTo>
                <a:cubicBezTo>
                  <a:pt x="6128" y="0"/>
                  <a:pt x="6128" y="0"/>
                  <a:pt x="6128" y="0"/>
                </a:cubicBezTo>
                <a:lnTo>
                  <a:pt x="2213" y="0"/>
                </a:lnTo>
                <a:close/>
              </a:path>
            </a:pathLst>
          </a:custGeom>
          <a:gradFill flip="none" rotWithShape="1">
            <a:gsLst>
              <a:gs pos="2000">
                <a:srgbClr val="AB035A"/>
              </a:gs>
              <a:gs pos="53000">
                <a:srgbClr val="C10E1B"/>
              </a:gs>
            </a:gsLst>
            <a:lin ang="192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66" name="Freeform 11">
            <a:extLst>
              <a:ext uri="{FF2B5EF4-FFF2-40B4-BE49-F238E27FC236}">
                <a16:creationId xmlns:a16="http://schemas.microsoft.com/office/drawing/2014/main" id="{4CCE8A42-ABBA-438A-91CF-9E007F02A167}"/>
              </a:ext>
            </a:extLst>
          </p:cNvPr>
          <p:cNvSpPr>
            <a:spLocks/>
          </p:cNvSpPr>
          <p:nvPr/>
        </p:nvSpPr>
        <p:spPr bwMode="auto">
          <a:xfrm>
            <a:off x="2841626" y="0"/>
            <a:ext cx="9350375" cy="6858000"/>
          </a:xfrm>
          <a:custGeom>
            <a:avLst/>
            <a:gdLst>
              <a:gd name="T0" fmla="*/ 1996 w 5891"/>
              <a:gd name="T1" fmla="*/ 0 h 4320"/>
              <a:gd name="T2" fmla="*/ 3154 w 5891"/>
              <a:gd name="T3" fmla="*/ 1205 h 4320"/>
              <a:gd name="T4" fmla="*/ 3765 w 5891"/>
              <a:gd name="T5" fmla="*/ 2479 h 4320"/>
              <a:gd name="T6" fmla="*/ 3553 w 5891"/>
              <a:gd name="T7" fmla="*/ 3611 h 4320"/>
              <a:gd name="T8" fmla="*/ 1031 w 5891"/>
              <a:gd name="T9" fmla="*/ 3930 h 4320"/>
              <a:gd name="T10" fmla="*/ 0 w 5891"/>
              <a:gd name="T11" fmla="*/ 4320 h 4320"/>
              <a:gd name="T12" fmla="*/ 5891 w 5891"/>
              <a:gd name="T13" fmla="*/ 4320 h 4320"/>
              <a:gd name="T14" fmla="*/ 5891 w 5891"/>
              <a:gd name="T15" fmla="*/ 0 h 4320"/>
              <a:gd name="T16" fmla="*/ 1996 w 5891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891" h="4320">
                <a:moveTo>
                  <a:pt x="1996" y="0"/>
                </a:moveTo>
                <a:cubicBezTo>
                  <a:pt x="2504" y="400"/>
                  <a:pt x="2880" y="817"/>
                  <a:pt x="3154" y="1205"/>
                </a:cubicBezTo>
                <a:cubicBezTo>
                  <a:pt x="3517" y="1718"/>
                  <a:pt x="3700" y="2180"/>
                  <a:pt x="3765" y="2479"/>
                </a:cubicBezTo>
                <a:cubicBezTo>
                  <a:pt x="3900" y="3099"/>
                  <a:pt x="3791" y="3481"/>
                  <a:pt x="3553" y="3611"/>
                </a:cubicBezTo>
                <a:cubicBezTo>
                  <a:pt x="3109" y="3851"/>
                  <a:pt x="2243" y="3724"/>
                  <a:pt x="1031" y="3930"/>
                </a:cubicBezTo>
                <a:cubicBezTo>
                  <a:pt x="652" y="3995"/>
                  <a:pt x="313" y="4136"/>
                  <a:pt x="0" y="4320"/>
                </a:cubicBezTo>
                <a:cubicBezTo>
                  <a:pt x="5891" y="4320"/>
                  <a:pt x="5891" y="4320"/>
                  <a:pt x="5891" y="4320"/>
                </a:cubicBezTo>
                <a:cubicBezTo>
                  <a:pt x="5891" y="0"/>
                  <a:pt x="5891" y="0"/>
                  <a:pt x="5891" y="0"/>
                </a:cubicBezTo>
                <a:lnTo>
                  <a:pt x="1996" y="0"/>
                </a:lnTo>
                <a:close/>
              </a:path>
            </a:pathLst>
          </a:custGeom>
          <a:gradFill flip="none" rotWithShape="1">
            <a:gsLst>
              <a:gs pos="37000">
                <a:srgbClr val="A50069"/>
              </a:gs>
              <a:gs pos="91000">
                <a:srgbClr val="BE0D1F"/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895476"/>
            <a:ext cx="6773862" cy="427037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33AD7AC0-220E-4F62-A332-C415726467E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84253" y="358125"/>
            <a:ext cx="2854037" cy="5807725"/>
          </a:xfrm>
        </p:spPr>
        <p:txBody>
          <a:bodyPr>
            <a:normAutofit/>
          </a:bodyPr>
          <a:lstStyle>
            <a:lvl1pPr>
              <a:defRPr sz="1500" cap="none" baseline="0">
                <a:solidFill>
                  <a:schemeClr val="bg1"/>
                </a:solidFill>
                <a:latin typeface="+mj-lt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EABA08B-07FB-41C1-8C2C-CB117F93179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73FC3E2-4E99-4F43-B465-CDF1978705C7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  <a:noFill/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E7E80FD-1BE2-4FE2-B48A-C0F5F19D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F2FDC6E-CF68-43B2-9859-39812ACB1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7D43A7B-A4FF-4A4D-89C5-5D173B07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0E1FAC0-F79B-494A-8FA3-47649769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A73D5DB-827B-47E3-9F08-97121585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355C8C2-A847-4FF4-BA59-8112B4D8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387FBFF-E840-492C-BABC-EF02516D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6C72842-7809-4232-8A69-988AD51D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7498989-3BCE-4EEC-AFEB-2ED1527D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2071E0C-0E15-413B-84A1-874DC9323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11267" name="Titre 11266">
            <a:extLst>
              <a:ext uri="{FF2B5EF4-FFF2-40B4-BE49-F238E27FC236}">
                <a16:creationId xmlns:a16="http://schemas.microsoft.com/office/drawing/2014/main" id="{26B0D6EC-4D7D-4CD9-992A-262AA3AA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7820"/>
            <a:ext cx="5459412" cy="86569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9D88CF6-3A3B-410A-A3DF-40417FAFC63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>
            <a:extLst>
              <a:ext uri="{FF2B5EF4-FFF2-40B4-BE49-F238E27FC236}">
                <a16:creationId xmlns:a16="http://schemas.microsoft.com/office/drawing/2014/main" id="{63CB62FD-F7DB-4B59-BCB8-BCFADC5C3105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Contenu + Exergue 2 PARME</a:t>
            </a:r>
          </a:p>
        </p:txBody>
      </p:sp>
    </p:spTree>
    <p:extLst>
      <p:ext uri="{BB962C8B-B14F-4D97-AF65-F5344CB8AC3E}">
        <p14:creationId xmlns:p14="http://schemas.microsoft.com/office/powerpoint/2010/main" val="261330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rand Titre + sans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053">
            <a:extLst>
              <a:ext uri="{FF2B5EF4-FFF2-40B4-BE49-F238E27FC236}">
                <a16:creationId xmlns:a16="http://schemas.microsoft.com/office/drawing/2014/main" id="{E3ABC282-18C7-4C82-A529-37AAD78073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reeform 9">
            <a:extLst>
              <a:ext uri="{FF2B5EF4-FFF2-40B4-BE49-F238E27FC236}">
                <a16:creationId xmlns:a16="http://schemas.microsoft.com/office/drawing/2014/main" id="{C61589CF-11A2-42A3-A889-69A52ED7EDD7}"/>
              </a:ext>
            </a:extLst>
          </p:cNvPr>
          <p:cNvSpPr>
            <a:spLocks/>
          </p:cNvSpPr>
          <p:nvPr/>
        </p:nvSpPr>
        <p:spPr bwMode="auto">
          <a:xfrm>
            <a:off x="0" y="3094037"/>
            <a:ext cx="6737350" cy="3763963"/>
          </a:xfrm>
          <a:custGeom>
            <a:avLst/>
            <a:gdLst>
              <a:gd name="T0" fmla="*/ 0 w 4245"/>
              <a:gd name="T1" fmla="*/ 2371 h 2371"/>
              <a:gd name="T2" fmla="*/ 4245 w 4245"/>
              <a:gd name="T3" fmla="*/ 2371 h 2371"/>
              <a:gd name="T4" fmla="*/ 3723 w 4245"/>
              <a:gd name="T5" fmla="*/ 1474 h 2371"/>
              <a:gd name="T6" fmla="*/ 36 w 4245"/>
              <a:gd name="T7" fmla="*/ 3 h 2371"/>
              <a:gd name="T8" fmla="*/ 0 w 4245"/>
              <a:gd name="T9" fmla="*/ 0 h 2371"/>
              <a:gd name="T10" fmla="*/ 0 w 4245"/>
              <a:gd name="T11" fmla="*/ 2371 h 2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245" h="2371">
                <a:moveTo>
                  <a:pt x="0" y="2371"/>
                </a:moveTo>
                <a:cubicBezTo>
                  <a:pt x="4245" y="2371"/>
                  <a:pt x="4245" y="2371"/>
                  <a:pt x="4245" y="2371"/>
                </a:cubicBezTo>
                <a:cubicBezTo>
                  <a:pt x="4223" y="2128"/>
                  <a:pt x="4060" y="1821"/>
                  <a:pt x="3723" y="1474"/>
                </a:cubicBezTo>
                <a:cubicBezTo>
                  <a:pt x="3163" y="900"/>
                  <a:pt x="1941" y="125"/>
                  <a:pt x="36" y="3"/>
                </a:cubicBezTo>
                <a:cubicBezTo>
                  <a:pt x="24" y="2"/>
                  <a:pt x="12" y="1"/>
                  <a:pt x="0" y="0"/>
                </a:cubicBezTo>
                <a:lnTo>
                  <a:pt x="0" y="2371"/>
                </a:lnTo>
                <a:close/>
              </a:path>
            </a:pathLst>
          </a:custGeom>
          <a:gradFill>
            <a:gsLst>
              <a:gs pos="11000">
                <a:srgbClr val="F5E715"/>
              </a:gs>
              <a:gs pos="76000">
                <a:srgbClr val="F4C50F"/>
              </a:gs>
            </a:gsLst>
            <a:lin ang="168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CEA47F64-20F3-4BE8-8B62-7E1392E5D942}"/>
              </a:ext>
            </a:extLst>
          </p:cNvPr>
          <p:cNvSpPr>
            <a:spLocks/>
          </p:cNvSpPr>
          <p:nvPr/>
        </p:nvSpPr>
        <p:spPr bwMode="auto">
          <a:xfrm>
            <a:off x="4156076" y="0"/>
            <a:ext cx="8034338" cy="3067050"/>
          </a:xfrm>
          <a:custGeom>
            <a:avLst/>
            <a:gdLst>
              <a:gd name="T0" fmla="*/ 85 w 5062"/>
              <a:gd name="T1" fmla="*/ 0 h 1932"/>
              <a:gd name="T2" fmla="*/ 19 w 5062"/>
              <a:gd name="T3" fmla="*/ 864 h 1932"/>
              <a:gd name="T4" fmla="*/ 584 w 5062"/>
              <a:gd name="T5" fmla="*/ 1860 h 1932"/>
              <a:gd name="T6" fmla="*/ 3196 w 5062"/>
              <a:gd name="T7" fmla="*/ 1284 h 1932"/>
              <a:gd name="T8" fmla="*/ 4360 w 5062"/>
              <a:gd name="T9" fmla="*/ 1297 h 1932"/>
              <a:gd name="T10" fmla="*/ 5062 w 5062"/>
              <a:gd name="T11" fmla="*/ 1490 h 1932"/>
              <a:gd name="T12" fmla="*/ 5062 w 5062"/>
              <a:gd name="T13" fmla="*/ 0 h 1932"/>
              <a:gd name="T14" fmla="*/ 85 w 5062"/>
              <a:gd name="T15" fmla="*/ 0 h 19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062" h="1932">
                <a:moveTo>
                  <a:pt x="85" y="0"/>
                </a:moveTo>
                <a:cubicBezTo>
                  <a:pt x="12" y="360"/>
                  <a:pt x="0" y="657"/>
                  <a:pt x="19" y="864"/>
                </a:cubicBezTo>
                <a:cubicBezTo>
                  <a:pt x="78" y="1497"/>
                  <a:pt x="306" y="1820"/>
                  <a:pt x="584" y="1860"/>
                </a:cubicBezTo>
                <a:cubicBezTo>
                  <a:pt x="1101" y="1932"/>
                  <a:pt x="1924" y="1511"/>
                  <a:pt x="3196" y="1284"/>
                </a:cubicBezTo>
                <a:cubicBezTo>
                  <a:pt x="3599" y="1213"/>
                  <a:pt x="3986" y="1230"/>
                  <a:pt x="4360" y="1297"/>
                </a:cubicBezTo>
                <a:cubicBezTo>
                  <a:pt x="4600" y="1341"/>
                  <a:pt x="4834" y="1407"/>
                  <a:pt x="5062" y="1490"/>
                </a:cubicBezTo>
                <a:cubicBezTo>
                  <a:pt x="5062" y="0"/>
                  <a:pt x="5062" y="0"/>
                  <a:pt x="5062" y="0"/>
                </a:cubicBezTo>
                <a:lnTo>
                  <a:pt x="85" y="0"/>
                </a:lnTo>
                <a:close/>
              </a:path>
            </a:pathLst>
          </a:custGeom>
          <a:gradFill>
            <a:gsLst>
              <a:gs pos="23000">
                <a:srgbClr val="C20E1A"/>
              </a:gs>
              <a:gs pos="90000">
                <a:srgbClr val="AF054D"/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BDD13A-5BD5-4B20-95B0-CC3255FA2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7" y="3085530"/>
            <a:ext cx="6133108" cy="377984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EEBC471-B187-4043-B64C-49D555BCB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257" y="9815"/>
            <a:ext cx="7925487" cy="2517866"/>
          </a:xfrm>
          <a:prstGeom prst="rect">
            <a:avLst/>
          </a:prstGeom>
        </p:spPr>
      </p:pic>
      <p:grpSp>
        <p:nvGrpSpPr>
          <p:cNvPr id="7" name="Logo">
            <a:extLst>
              <a:ext uri="{FF2B5EF4-FFF2-40B4-BE49-F238E27FC236}">
                <a16:creationId xmlns:a16="http://schemas.microsoft.com/office/drawing/2014/main" id="{A6556E0B-7A5D-4CC4-965B-41360942E10E}"/>
              </a:ext>
            </a:extLst>
          </p:cNvPr>
          <p:cNvGrpSpPr>
            <a:grpSpLocks noChangeAspect="1"/>
          </p:cNvGrpSpPr>
          <p:nvPr/>
        </p:nvGrpSpPr>
        <p:grpSpPr>
          <a:xfrm>
            <a:off x="9216697" y="5287128"/>
            <a:ext cx="2181600" cy="1221559"/>
            <a:chOff x="6425674" y="5392273"/>
            <a:chExt cx="2052000" cy="1148990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255AF13B-8B13-461A-9C4B-A2C43CC37AD0}"/>
                </a:ext>
              </a:extLst>
            </p:cNvPr>
            <p:cNvGrpSpPr/>
            <p:nvPr/>
          </p:nvGrpSpPr>
          <p:grpSpPr>
            <a:xfrm>
              <a:off x="6581081" y="5577217"/>
              <a:ext cx="357668" cy="359666"/>
              <a:chOff x="1009650" y="946150"/>
              <a:chExt cx="3979863" cy="4002088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63E3B7E8-D732-4622-82AD-E228D810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938" y="1022350"/>
                <a:ext cx="1768475" cy="1793875"/>
              </a:xfrm>
              <a:custGeom>
                <a:avLst/>
                <a:gdLst>
                  <a:gd name="T0" fmla="*/ 275 w 278"/>
                  <a:gd name="T1" fmla="*/ 171 h 282"/>
                  <a:gd name="T2" fmla="*/ 256 w 278"/>
                  <a:gd name="T3" fmla="*/ 121 h 282"/>
                  <a:gd name="T4" fmla="*/ 183 w 278"/>
                  <a:gd name="T5" fmla="*/ 45 h 282"/>
                  <a:gd name="T6" fmla="*/ 98 w 278"/>
                  <a:gd name="T7" fmla="*/ 6 h 282"/>
                  <a:gd name="T8" fmla="*/ 56 w 278"/>
                  <a:gd name="T9" fmla="*/ 0 h 282"/>
                  <a:gd name="T10" fmla="*/ 42 w 278"/>
                  <a:gd name="T11" fmla="*/ 1 h 282"/>
                  <a:gd name="T12" fmla="*/ 0 w 278"/>
                  <a:gd name="T13" fmla="*/ 28 h 282"/>
                  <a:gd name="T14" fmla="*/ 42 w 278"/>
                  <a:gd name="T15" fmla="*/ 124 h 282"/>
                  <a:gd name="T16" fmla="*/ 50 w 278"/>
                  <a:gd name="T17" fmla="*/ 169 h 282"/>
                  <a:gd name="T18" fmla="*/ 33 w 278"/>
                  <a:gd name="T19" fmla="*/ 253 h 282"/>
                  <a:gd name="T20" fmla="*/ 25 w 278"/>
                  <a:gd name="T21" fmla="*/ 274 h 282"/>
                  <a:gd name="T22" fmla="*/ 34 w 278"/>
                  <a:gd name="T23" fmla="*/ 282 h 282"/>
                  <a:gd name="T24" fmla="*/ 51 w 278"/>
                  <a:gd name="T25" fmla="*/ 266 h 282"/>
                  <a:gd name="T26" fmla="*/ 119 w 278"/>
                  <a:gd name="T27" fmla="*/ 219 h 282"/>
                  <a:gd name="T28" fmla="*/ 162 w 278"/>
                  <a:gd name="T29" fmla="*/ 210 h 282"/>
                  <a:gd name="T30" fmla="*/ 212 w 278"/>
                  <a:gd name="T31" fmla="*/ 212 h 282"/>
                  <a:gd name="T32" fmla="*/ 262 w 278"/>
                  <a:gd name="T33" fmla="*/ 211 h 282"/>
                  <a:gd name="T34" fmla="*/ 275 w 278"/>
                  <a:gd name="T35" fmla="*/ 17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8" h="282">
                    <a:moveTo>
                      <a:pt x="275" y="171"/>
                    </a:moveTo>
                    <a:cubicBezTo>
                      <a:pt x="273" y="160"/>
                      <a:pt x="268" y="142"/>
                      <a:pt x="256" y="121"/>
                    </a:cubicBezTo>
                    <a:cubicBezTo>
                      <a:pt x="242" y="98"/>
                      <a:pt x="219" y="70"/>
                      <a:pt x="183" y="45"/>
                    </a:cubicBezTo>
                    <a:cubicBezTo>
                      <a:pt x="152" y="23"/>
                      <a:pt x="123" y="12"/>
                      <a:pt x="98" y="6"/>
                    </a:cubicBezTo>
                    <a:cubicBezTo>
                      <a:pt x="82" y="2"/>
                      <a:pt x="68" y="0"/>
                      <a:pt x="56" y="0"/>
                    </a:cubicBezTo>
                    <a:cubicBezTo>
                      <a:pt x="51" y="0"/>
                      <a:pt x="46" y="1"/>
                      <a:pt x="42" y="1"/>
                    </a:cubicBezTo>
                    <a:cubicBezTo>
                      <a:pt x="13" y="4"/>
                      <a:pt x="0" y="15"/>
                      <a:pt x="0" y="28"/>
                    </a:cubicBezTo>
                    <a:cubicBezTo>
                      <a:pt x="2" y="48"/>
                      <a:pt x="24" y="77"/>
                      <a:pt x="42" y="124"/>
                    </a:cubicBezTo>
                    <a:cubicBezTo>
                      <a:pt x="47" y="139"/>
                      <a:pt x="50" y="154"/>
                      <a:pt x="50" y="169"/>
                    </a:cubicBezTo>
                    <a:cubicBezTo>
                      <a:pt x="50" y="198"/>
                      <a:pt x="42" y="226"/>
                      <a:pt x="33" y="253"/>
                    </a:cubicBezTo>
                    <a:cubicBezTo>
                      <a:pt x="30" y="260"/>
                      <a:pt x="28" y="267"/>
                      <a:pt x="25" y="274"/>
                    </a:cubicBezTo>
                    <a:cubicBezTo>
                      <a:pt x="29" y="276"/>
                      <a:pt x="32" y="279"/>
                      <a:pt x="34" y="282"/>
                    </a:cubicBezTo>
                    <a:cubicBezTo>
                      <a:pt x="39" y="277"/>
                      <a:pt x="45" y="271"/>
                      <a:pt x="51" y="266"/>
                    </a:cubicBezTo>
                    <a:cubicBezTo>
                      <a:pt x="71" y="247"/>
                      <a:pt x="93" y="229"/>
                      <a:pt x="119" y="219"/>
                    </a:cubicBezTo>
                    <a:cubicBezTo>
                      <a:pt x="132" y="214"/>
                      <a:pt x="147" y="210"/>
                      <a:pt x="162" y="210"/>
                    </a:cubicBezTo>
                    <a:cubicBezTo>
                      <a:pt x="181" y="209"/>
                      <a:pt x="198" y="211"/>
                      <a:pt x="212" y="212"/>
                    </a:cubicBezTo>
                    <a:cubicBezTo>
                      <a:pt x="234" y="213"/>
                      <a:pt x="251" y="215"/>
                      <a:pt x="262" y="211"/>
                    </a:cubicBezTo>
                    <a:cubicBezTo>
                      <a:pt x="272" y="208"/>
                      <a:pt x="278" y="194"/>
                      <a:pt x="275" y="171"/>
                    </a:cubicBezTo>
                    <a:close/>
                  </a:path>
                </a:pathLst>
              </a:custGeom>
              <a:gradFill>
                <a:gsLst>
                  <a:gs pos="3000">
                    <a:srgbClr val="C7015E"/>
                  </a:gs>
                  <a:gs pos="93000">
                    <a:srgbClr val="D80B36"/>
                  </a:gs>
                </a:gsLst>
                <a:lin ang="17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A3CFBC8C-83D7-4CAD-A250-3509D88AE06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7300" y="3038475"/>
                <a:ext cx="1760538" cy="1808163"/>
              </a:xfrm>
              <a:custGeom>
                <a:avLst/>
                <a:gdLst>
                  <a:gd name="T0" fmla="*/ 241 w 277"/>
                  <a:gd name="T1" fmla="*/ 157 h 284"/>
                  <a:gd name="T2" fmla="*/ 236 w 277"/>
                  <a:gd name="T3" fmla="*/ 128 h 284"/>
                  <a:gd name="T4" fmla="*/ 258 w 277"/>
                  <a:gd name="T5" fmla="*/ 29 h 284"/>
                  <a:gd name="T6" fmla="*/ 268 w 277"/>
                  <a:gd name="T7" fmla="*/ 8 h 284"/>
                  <a:gd name="T8" fmla="*/ 256 w 277"/>
                  <a:gd name="T9" fmla="*/ 0 h 284"/>
                  <a:gd name="T10" fmla="*/ 238 w 277"/>
                  <a:gd name="T11" fmla="*/ 15 h 284"/>
                  <a:gd name="T12" fmla="*/ 149 w 277"/>
                  <a:gd name="T13" fmla="*/ 61 h 284"/>
                  <a:gd name="T14" fmla="*/ 121 w 277"/>
                  <a:gd name="T15" fmla="*/ 63 h 284"/>
                  <a:gd name="T16" fmla="*/ 29 w 277"/>
                  <a:gd name="T17" fmla="*/ 53 h 284"/>
                  <a:gd name="T18" fmla="*/ 17 w 277"/>
                  <a:gd name="T19" fmla="*/ 55 h 284"/>
                  <a:gd name="T20" fmla="*/ 1 w 277"/>
                  <a:gd name="T21" fmla="*/ 95 h 284"/>
                  <a:gd name="T22" fmla="*/ 13 w 277"/>
                  <a:gd name="T23" fmla="*/ 138 h 284"/>
                  <a:gd name="T24" fmla="*/ 87 w 277"/>
                  <a:gd name="T25" fmla="*/ 231 h 284"/>
                  <a:gd name="T26" fmla="*/ 186 w 277"/>
                  <a:gd name="T27" fmla="*/ 279 h 284"/>
                  <a:gd name="T28" fmla="*/ 154 w 277"/>
                  <a:gd name="T29" fmla="*/ 260 h 284"/>
                  <a:gd name="T30" fmla="*/ 186 w 277"/>
                  <a:gd name="T31" fmla="*/ 279 h 284"/>
                  <a:gd name="T32" fmla="*/ 232 w 277"/>
                  <a:gd name="T33" fmla="*/ 283 h 284"/>
                  <a:gd name="T34" fmla="*/ 277 w 277"/>
                  <a:gd name="T35" fmla="*/ 257 h 284"/>
                  <a:gd name="T36" fmla="*/ 241 w 277"/>
                  <a:gd name="T37" fmla="*/ 157 h 284"/>
                  <a:gd name="T38" fmla="*/ 93 w 277"/>
                  <a:gd name="T39" fmla="*/ 183 h 284"/>
                  <a:gd name="T40" fmla="*/ 126 w 277"/>
                  <a:gd name="T41" fmla="*/ 102 h 284"/>
                  <a:gd name="T42" fmla="*/ 93 w 277"/>
                  <a:gd name="T43" fmla="*/ 1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284">
                    <a:moveTo>
                      <a:pt x="241" y="157"/>
                    </a:moveTo>
                    <a:cubicBezTo>
                      <a:pt x="238" y="147"/>
                      <a:pt x="237" y="138"/>
                      <a:pt x="236" y="128"/>
                    </a:cubicBezTo>
                    <a:cubicBezTo>
                      <a:pt x="233" y="93"/>
                      <a:pt x="244" y="59"/>
                      <a:pt x="258" y="29"/>
                    </a:cubicBezTo>
                    <a:cubicBezTo>
                      <a:pt x="261" y="22"/>
                      <a:pt x="264" y="15"/>
                      <a:pt x="268" y="8"/>
                    </a:cubicBezTo>
                    <a:cubicBezTo>
                      <a:pt x="263" y="6"/>
                      <a:pt x="259" y="3"/>
                      <a:pt x="256" y="0"/>
                    </a:cubicBezTo>
                    <a:cubicBezTo>
                      <a:pt x="250" y="5"/>
                      <a:pt x="244" y="10"/>
                      <a:pt x="238" y="15"/>
                    </a:cubicBezTo>
                    <a:cubicBezTo>
                      <a:pt x="213" y="35"/>
                      <a:pt x="183" y="55"/>
                      <a:pt x="149" y="61"/>
                    </a:cubicBezTo>
                    <a:cubicBezTo>
                      <a:pt x="140" y="63"/>
                      <a:pt x="130" y="64"/>
                      <a:pt x="121" y="63"/>
                    </a:cubicBezTo>
                    <a:cubicBezTo>
                      <a:pt x="80" y="62"/>
                      <a:pt x="50" y="53"/>
                      <a:pt x="29" y="53"/>
                    </a:cubicBezTo>
                    <a:cubicBezTo>
                      <a:pt x="25" y="53"/>
                      <a:pt x="21" y="54"/>
                      <a:pt x="17" y="55"/>
                    </a:cubicBezTo>
                    <a:cubicBezTo>
                      <a:pt x="7" y="58"/>
                      <a:pt x="0" y="71"/>
                      <a:pt x="1" y="95"/>
                    </a:cubicBezTo>
                    <a:cubicBezTo>
                      <a:pt x="2" y="105"/>
                      <a:pt x="5" y="120"/>
                      <a:pt x="13" y="138"/>
                    </a:cubicBezTo>
                    <a:cubicBezTo>
                      <a:pt x="24" y="165"/>
                      <a:pt x="47" y="199"/>
                      <a:pt x="87" y="231"/>
                    </a:cubicBezTo>
                    <a:cubicBezTo>
                      <a:pt x="123" y="258"/>
                      <a:pt x="157" y="272"/>
                      <a:pt x="186" y="279"/>
                    </a:cubicBezTo>
                    <a:cubicBezTo>
                      <a:pt x="172" y="273"/>
                      <a:pt x="162" y="266"/>
                      <a:pt x="154" y="260"/>
                    </a:cubicBezTo>
                    <a:cubicBezTo>
                      <a:pt x="162" y="266"/>
                      <a:pt x="172" y="273"/>
                      <a:pt x="186" y="279"/>
                    </a:cubicBezTo>
                    <a:cubicBezTo>
                      <a:pt x="204" y="283"/>
                      <a:pt x="220" y="284"/>
                      <a:pt x="232" y="283"/>
                    </a:cubicBezTo>
                    <a:cubicBezTo>
                      <a:pt x="262" y="281"/>
                      <a:pt x="277" y="270"/>
                      <a:pt x="277" y="257"/>
                    </a:cubicBezTo>
                    <a:cubicBezTo>
                      <a:pt x="277" y="236"/>
                      <a:pt x="257" y="206"/>
                      <a:pt x="241" y="157"/>
                    </a:cubicBezTo>
                    <a:close/>
                    <a:moveTo>
                      <a:pt x="93" y="183"/>
                    </a:moveTo>
                    <a:cubicBezTo>
                      <a:pt x="105" y="170"/>
                      <a:pt x="111" y="140"/>
                      <a:pt x="126" y="102"/>
                    </a:cubicBezTo>
                    <a:cubicBezTo>
                      <a:pt x="111" y="140"/>
                      <a:pt x="105" y="170"/>
                      <a:pt x="93" y="183"/>
                    </a:cubicBezTo>
                    <a:close/>
                  </a:path>
                </a:pathLst>
              </a:custGeom>
              <a:solidFill>
                <a:srgbClr val="B4E0F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574520CF-15EA-4D8E-B8B6-6D3898065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650" y="2173288"/>
                <a:ext cx="1849438" cy="2087563"/>
              </a:xfrm>
              <a:custGeom>
                <a:avLst/>
                <a:gdLst>
                  <a:gd name="T0" fmla="*/ 289 w 291"/>
                  <a:gd name="T1" fmla="*/ 118 h 328"/>
                  <a:gd name="T2" fmla="*/ 266 w 291"/>
                  <a:gd name="T3" fmla="*/ 116 h 328"/>
                  <a:gd name="T4" fmla="*/ 148 w 291"/>
                  <a:gd name="T5" fmla="*/ 75 h 328"/>
                  <a:gd name="T6" fmla="*/ 80 w 291"/>
                  <a:gd name="T7" fmla="*/ 1 h 328"/>
                  <a:gd name="T8" fmla="*/ 72 w 291"/>
                  <a:gd name="T9" fmla="*/ 0 h 328"/>
                  <a:gd name="T10" fmla="*/ 41 w 291"/>
                  <a:gd name="T11" fmla="*/ 20 h 328"/>
                  <a:gd name="T12" fmla="*/ 13 w 291"/>
                  <a:gd name="T13" fmla="*/ 174 h 328"/>
                  <a:gd name="T14" fmla="*/ 52 w 291"/>
                  <a:gd name="T15" fmla="*/ 274 h 328"/>
                  <a:gd name="T16" fmla="*/ 83 w 291"/>
                  <a:gd name="T17" fmla="*/ 308 h 328"/>
                  <a:gd name="T18" fmla="*/ 132 w 291"/>
                  <a:gd name="T19" fmla="*/ 319 h 328"/>
                  <a:gd name="T20" fmla="*/ 173 w 291"/>
                  <a:gd name="T21" fmla="*/ 222 h 328"/>
                  <a:gd name="T22" fmla="*/ 188 w 291"/>
                  <a:gd name="T23" fmla="*/ 197 h 328"/>
                  <a:gd name="T24" fmla="*/ 270 w 291"/>
                  <a:gd name="T25" fmla="*/ 139 h 328"/>
                  <a:gd name="T26" fmla="*/ 291 w 291"/>
                  <a:gd name="T27" fmla="*/ 130 h 328"/>
                  <a:gd name="T28" fmla="*/ 289 w 291"/>
                  <a:gd name="T29" fmla="*/ 11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1" h="328">
                    <a:moveTo>
                      <a:pt x="289" y="118"/>
                    </a:moveTo>
                    <a:cubicBezTo>
                      <a:pt x="281" y="117"/>
                      <a:pt x="274" y="117"/>
                      <a:pt x="266" y="116"/>
                    </a:cubicBezTo>
                    <a:cubicBezTo>
                      <a:pt x="225" y="114"/>
                      <a:pt x="181" y="107"/>
                      <a:pt x="148" y="75"/>
                    </a:cubicBezTo>
                    <a:cubicBezTo>
                      <a:pt x="114" y="41"/>
                      <a:pt x="97" y="10"/>
                      <a:pt x="80" y="1"/>
                    </a:cubicBezTo>
                    <a:cubicBezTo>
                      <a:pt x="77" y="0"/>
                      <a:pt x="75" y="0"/>
                      <a:pt x="72" y="0"/>
                    </a:cubicBezTo>
                    <a:cubicBezTo>
                      <a:pt x="64" y="0"/>
                      <a:pt x="53" y="6"/>
                      <a:pt x="41" y="20"/>
                    </a:cubicBezTo>
                    <a:cubicBezTo>
                      <a:pt x="25" y="39"/>
                      <a:pt x="0" y="92"/>
                      <a:pt x="13" y="174"/>
                    </a:cubicBezTo>
                    <a:cubicBezTo>
                      <a:pt x="20" y="218"/>
                      <a:pt x="35" y="250"/>
                      <a:pt x="52" y="274"/>
                    </a:cubicBezTo>
                    <a:cubicBezTo>
                      <a:pt x="62" y="289"/>
                      <a:pt x="73" y="300"/>
                      <a:pt x="83" y="308"/>
                    </a:cubicBezTo>
                    <a:cubicBezTo>
                      <a:pt x="106" y="326"/>
                      <a:pt x="124" y="328"/>
                      <a:pt x="132" y="319"/>
                    </a:cubicBezTo>
                    <a:cubicBezTo>
                      <a:pt x="146" y="304"/>
                      <a:pt x="151" y="268"/>
                      <a:pt x="173" y="222"/>
                    </a:cubicBezTo>
                    <a:cubicBezTo>
                      <a:pt x="177" y="213"/>
                      <a:pt x="182" y="205"/>
                      <a:pt x="188" y="197"/>
                    </a:cubicBezTo>
                    <a:cubicBezTo>
                      <a:pt x="209" y="169"/>
                      <a:pt x="240" y="152"/>
                      <a:pt x="270" y="139"/>
                    </a:cubicBezTo>
                    <a:cubicBezTo>
                      <a:pt x="277" y="136"/>
                      <a:pt x="284" y="133"/>
                      <a:pt x="291" y="130"/>
                    </a:cubicBezTo>
                    <a:cubicBezTo>
                      <a:pt x="289" y="126"/>
                      <a:pt x="288" y="122"/>
                      <a:pt x="289" y="118"/>
                    </a:cubicBezTo>
                    <a:close/>
                  </a:path>
                </a:pathLst>
              </a:custGeom>
              <a:gradFill>
                <a:gsLst>
                  <a:gs pos="3000">
                    <a:srgbClr val="07797A"/>
                  </a:gs>
                  <a:gs pos="84000">
                    <a:srgbClr val="8FCDCF"/>
                  </a:gs>
                </a:gsLst>
                <a:lin ang="21594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8C6EDFC0-D86C-4371-9C7B-B6669A3D1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988" y="3084513"/>
                <a:ext cx="2211388" cy="1863725"/>
              </a:xfrm>
              <a:custGeom>
                <a:avLst/>
                <a:gdLst>
                  <a:gd name="T0" fmla="*/ 339 w 348"/>
                  <a:gd name="T1" fmla="*/ 180 h 293"/>
                  <a:gd name="T2" fmla="*/ 245 w 348"/>
                  <a:gd name="T3" fmla="*/ 130 h 293"/>
                  <a:gd name="T4" fmla="*/ 171 w 348"/>
                  <a:gd name="T5" fmla="*/ 23 h 293"/>
                  <a:gd name="T6" fmla="*/ 164 w 348"/>
                  <a:gd name="T7" fmla="*/ 0 h 293"/>
                  <a:gd name="T8" fmla="*/ 149 w 348"/>
                  <a:gd name="T9" fmla="*/ 2 h 293"/>
                  <a:gd name="T10" fmla="*/ 146 w 348"/>
                  <a:gd name="T11" fmla="*/ 25 h 293"/>
                  <a:gd name="T12" fmla="*/ 110 w 348"/>
                  <a:gd name="T13" fmla="*/ 121 h 293"/>
                  <a:gd name="T14" fmla="*/ 90 w 348"/>
                  <a:gd name="T15" fmla="*/ 142 h 293"/>
                  <a:gd name="T16" fmla="*/ 6 w 348"/>
                  <a:gd name="T17" fmla="*/ 206 h 293"/>
                  <a:gd name="T18" fmla="*/ 22 w 348"/>
                  <a:gd name="T19" fmla="*/ 247 h 293"/>
                  <a:gd name="T20" fmla="*/ 60 w 348"/>
                  <a:gd name="T21" fmla="*/ 272 h 293"/>
                  <a:gd name="T22" fmla="*/ 179 w 348"/>
                  <a:gd name="T23" fmla="*/ 290 h 293"/>
                  <a:gd name="T24" fmla="*/ 323 w 348"/>
                  <a:gd name="T25" fmla="*/ 230 h 293"/>
                  <a:gd name="T26" fmla="*/ 339 w 348"/>
                  <a:gd name="T27" fmla="*/ 18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293">
                    <a:moveTo>
                      <a:pt x="339" y="180"/>
                    </a:moveTo>
                    <a:cubicBezTo>
                      <a:pt x="326" y="165"/>
                      <a:pt x="290" y="156"/>
                      <a:pt x="245" y="130"/>
                    </a:cubicBezTo>
                    <a:cubicBezTo>
                      <a:pt x="203" y="105"/>
                      <a:pt x="184" y="63"/>
                      <a:pt x="171" y="23"/>
                    </a:cubicBezTo>
                    <a:cubicBezTo>
                      <a:pt x="169" y="15"/>
                      <a:pt x="166" y="8"/>
                      <a:pt x="164" y="0"/>
                    </a:cubicBezTo>
                    <a:cubicBezTo>
                      <a:pt x="159" y="2"/>
                      <a:pt x="154" y="3"/>
                      <a:pt x="149" y="2"/>
                    </a:cubicBezTo>
                    <a:cubicBezTo>
                      <a:pt x="148" y="10"/>
                      <a:pt x="147" y="18"/>
                      <a:pt x="146" y="25"/>
                    </a:cubicBezTo>
                    <a:cubicBezTo>
                      <a:pt x="141" y="58"/>
                      <a:pt x="132" y="93"/>
                      <a:pt x="110" y="121"/>
                    </a:cubicBezTo>
                    <a:cubicBezTo>
                      <a:pt x="104" y="129"/>
                      <a:pt x="98" y="136"/>
                      <a:pt x="90" y="142"/>
                    </a:cubicBezTo>
                    <a:cubicBezTo>
                      <a:pt x="50" y="175"/>
                      <a:pt x="17" y="189"/>
                      <a:pt x="6" y="206"/>
                    </a:cubicBezTo>
                    <a:cubicBezTo>
                      <a:pt x="0" y="215"/>
                      <a:pt x="4" y="230"/>
                      <a:pt x="22" y="247"/>
                    </a:cubicBezTo>
                    <a:cubicBezTo>
                      <a:pt x="29" y="255"/>
                      <a:pt x="42" y="264"/>
                      <a:pt x="60" y="272"/>
                    </a:cubicBezTo>
                    <a:cubicBezTo>
                      <a:pt x="87" y="284"/>
                      <a:pt x="127" y="293"/>
                      <a:pt x="179" y="290"/>
                    </a:cubicBezTo>
                    <a:cubicBezTo>
                      <a:pt x="254" y="284"/>
                      <a:pt x="301" y="253"/>
                      <a:pt x="323" y="230"/>
                    </a:cubicBezTo>
                    <a:cubicBezTo>
                      <a:pt x="344" y="208"/>
                      <a:pt x="348" y="190"/>
                      <a:pt x="339" y="180"/>
                    </a:cubicBezTo>
                    <a:close/>
                  </a:path>
                </a:pathLst>
              </a:custGeom>
              <a:gradFill>
                <a:gsLst>
                  <a:gs pos="33000">
                    <a:srgbClr val="F7A605"/>
                  </a:gs>
                  <a:gs pos="93000">
                    <a:srgbClr val="E8520F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DC230E8-0A8E-48B1-BE86-10C2CC002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25" y="1792288"/>
                <a:ext cx="1830388" cy="1679575"/>
              </a:xfrm>
              <a:custGeom>
                <a:avLst/>
                <a:gdLst>
                  <a:gd name="T0" fmla="*/ 239 w 288"/>
                  <a:gd name="T1" fmla="*/ 50 h 264"/>
                  <a:gd name="T2" fmla="*/ 226 w 288"/>
                  <a:gd name="T3" fmla="*/ 90 h 264"/>
                  <a:gd name="T4" fmla="*/ 176 w 288"/>
                  <a:gd name="T5" fmla="*/ 91 h 264"/>
                  <a:gd name="T6" fmla="*/ 126 w 288"/>
                  <a:gd name="T7" fmla="*/ 89 h 264"/>
                  <a:gd name="T8" fmla="*/ 83 w 288"/>
                  <a:gd name="T9" fmla="*/ 98 h 264"/>
                  <a:gd name="T10" fmla="*/ 20 w 288"/>
                  <a:gd name="T11" fmla="*/ 153 h 264"/>
                  <a:gd name="T12" fmla="*/ 0 w 288"/>
                  <a:gd name="T13" fmla="*/ 165 h 264"/>
                  <a:gd name="T14" fmla="*/ 4 w 288"/>
                  <a:gd name="T15" fmla="*/ 177 h 264"/>
                  <a:gd name="T16" fmla="*/ 26 w 288"/>
                  <a:gd name="T17" fmla="*/ 174 h 264"/>
                  <a:gd name="T18" fmla="*/ 148 w 288"/>
                  <a:gd name="T19" fmla="*/ 198 h 264"/>
                  <a:gd name="T20" fmla="*/ 226 w 288"/>
                  <a:gd name="T21" fmla="*/ 261 h 264"/>
                  <a:gd name="T22" fmla="*/ 261 w 288"/>
                  <a:gd name="T23" fmla="*/ 236 h 264"/>
                  <a:gd name="T24" fmla="*/ 263 w 288"/>
                  <a:gd name="T25" fmla="*/ 82 h 264"/>
                  <a:gd name="T26" fmla="*/ 220 w 288"/>
                  <a:gd name="T27" fmla="*/ 0 h 264"/>
                  <a:gd name="T28" fmla="*/ 239 w 288"/>
                  <a:gd name="T29" fmla="*/ 5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" h="264">
                    <a:moveTo>
                      <a:pt x="239" y="50"/>
                    </a:moveTo>
                    <a:cubicBezTo>
                      <a:pt x="242" y="73"/>
                      <a:pt x="236" y="87"/>
                      <a:pt x="226" y="90"/>
                    </a:cubicBezTo>
                    <a:cubicBezTo>
                      <a:pt x="215" y="94"/>
                      <a:pt x="198" y="92"/>
                      <a:pt x="176" y="91"/>
                    </a:cubicBezTo>
                    <a:cubicBezTo>
                      <a:pt x="162" y="90"/>
                      <a:pt x="145" y="88"/>
                      <a:pt x="126" y="89"/>
                    </a:cubicBezTo>
                    <a:cubicBezTo>
                      <a:pt x="111" y="89"/>
                      <a:pt x="96" y="93"/>
                      <a:pt x="83" y="98"/>
                    </a:cubicBezTo>
                    <a:cubicBezTo>
                      <a:pt x="66" y="121"/>
                      <a:pt x="43" y="138"/>
                      <a:pt x="20" y="153"/>
                    </a:cubicBezTo>
                    <a:cubicBezTo>
                      <a:pt x="13" y="157"/>
                      <a:pt x="7" y="161"/>
                      <a:pt x="0" y="165"/>
                    </a:cubicBezTo>
                    <a:cubicBezTo>
                      <a:pt x="2" y="169"/>
                      <a:pt x="3" y="172"/>
                      <a:pt x="4" y="177"/>
                    </a:cubicBezTo>
                    <a:cubicBezTo>
                      <a:pt x="11" y="176"/>
                      <a:pt x="19" y="175"/>
                      <a:pt x="26" y="174"/>
                    </a:cubicBezTo>
                    <a:cubicBezTo>
                      <a:pt x="67" y="171"/>
                      <a:pt x="111" y="171"/>
                      <a:pt x="148" y="198"/>
                    </a:cubicBezTo>
                    <a:cubicBezTo>
                      <a:pt x="187" y="227"/>
                      <a:pt x="208" y="255"/>
                      <a:pt x="226" y="261"/>
                    </a:cubicBezTo>
                    <a:cubicBezTo>
                      <a:pt x="236" y="264"/>
                      <a:pt x="249" y="257"/>
                      <a:pt x="261" y="236"/>
                    </a:cubicBezTo>
                    <a:cubicBezTo>
                      <a:pt x="273" y="216"/>
                      <a:pt x="288" y="160"/>
                      <a:pt x="263" y="82"/>
                    </a:cubicBezTo>
                    <a:cubicBezTo>
                      <a:pt x="252" y="47"/>
                      <a:pt x="236" y="20"/>
                      <a:pt x="220" y="0"/>
                    </a:cubicBezTo>
                    <a:cubicBezTo>
                      <a:pt x="232" y="21"/>
                      <a:pt x="237" y="39"/>
                      <a:pt x="239" y="50"/>
                    </a:cubicBezTo>
                  </a:path>
                </a:pathLst>
              </a:custGeom>
              <a:gradFill>
                <a:gsLst>
                  <a:gs pos="3000">
                    <a:srgbClr val="DCDA01"/>
                  </a:gs>
                  <a:gs pos="73000">
                    <a:srgbClr val="95C11E"/>
                  </a:gs>
                </a:gsLst>
                <a:lin ang="120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0B511835-17CE-42B3-BA59-F575F5DDC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738" y="946150"/>
                <a:ext cx="1716088" cy="1806575"/>
              </a:xfrm>
              <a:custGeom>
                <a:avLst/>
                <a:gdLst>
                  <a:gd name="T0" fmla="*/ 165 w 270"/>
                  <a:gd name="T1" fmla="*/ 1 h 284"/>
                  <a:gd name="T2" fmla="*/ 25 w 270"/>
                  <a:gd name="T3" fmla="*/ 52 h 284"/>
                  <a:gd name="T4" fmla="*/ 8 w 270"/>
                  <a:gd name="T5" fmla="*/ 100 h 284"/>
                  <a:gd name="T6" fmla="*/ 102 w 270"/>
                  <a:gd name="T7" fmla="*/ 152 h 284"/>
                  <a:gd name="T8" fmla="*/ 175 w 270"/>
                  <a:gd name="T9" fmla="*/ 261 h 284"/>
                  <a:gd name="T10" fmla="*/ 182 w 270"/>
                  <a:gd name="T11" fmla="*/ 284 h 284"/>
                  <a:gd name="T12" fmla="*/ 193 w 270"/>
                  <a:gd name="T13" fmla="*/ 284 h 284"/>
                  <a:gd name="T14" fmla="*/ 197 w 270"/>
                  <a:gd name="T15" fmla="*/ 262 h 284"/>
                  <a:gd name="T16" fmla="*/ 222 w 270"/>
                  <a:gd name="T17" fmla="*/ 181 h 284"/>
                  <a:gd name="T18" fmla="*/ 214 w 270"/>
                  <a:gd name="T19" fmla="*/ 136 h 284"/>
                  <a:gd name="T20" fmla="*/ 172 w 270"/>
                  <a:gd name="T21" fmla="*/ 40 h 284"/>
                  <a:gd name="T22" fmla="*/ 214 w 270"/>
                  <a:gd name="T23" fmla="*/ 13 h 284"/>
                  <a:gd name="T24" fmla="*/ 270 w 270"/>
                  <a:gd name="T25" fmla="*/ 18 h 284"/>
                  <a:gd name="T26" fmla="*/ 176 w 270"/>
                  <a:gd name="T27" fmla="*/ 0 h 284"/>
                  <a:gd name="T28" fmla="*/ 165 w 270"/>
                  <a:gd name="T29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0" h="284">
                    <a:moveTo>
                      <a:pt x="165" y="1"/>
                    </a:moveTo>
                    <a:cubicBezTo>
                      <a:pt x="93" y="3"/>
                      <a:pt x="47" y="31"/>
                      <a:pt x="25" y="52"/>
                    </a:cubicBezTo>
                    <a:cubicBezTo>
                      <a:pt x="4" y="73"/>
                      <a:pt x="0" y="90"/>
                      <a:pt x="8" y="100"/>
                    </a:cubicBezTo>
                    <a:cubicBezTo>
                      <a:pt x="22" y="115"/>
                      <a:pt x="58" y="125"/>
                      <a:pt x="102" y="152"/>
                    </a:cubicBezTo>
                    <a:cubicBezTo>
                      <a:pt x="143" y="178"/>
                      <a:pt x="162" y="221"/>
                      <a:pt x="175" y="261"/>
                    </a:cubicBezTo>
                    <a:cubicBezTo>
                      <a:pt x="177" y="269"/>
                      <a:pt x="179" y="276"/>
                      <a:pt x="182" y="284"/>
                    </a:cubicBezTo>
                    <a:cubicBezTo>
                      <a:pt x="186" y="283"/>
                      <a:pt x="189" y="283"/>
                      <a:pt x="193" y="284"/>
                    </a:cubicBezTo>
                    <a:cubicBezTo>
                      <a:pt x="194" y="277"/>
                      <a:pt x="195" y="269"/>
                      <a:pt x="197" y="262"/>
                    </a:cubicBezTo>
                    <a:cubicBezTo>
                      <a:pt x="201" y="234"/>
                      <a:pt x="208" y="206"/>
                      <a:pt x="222" y="181"/>
                    </a:cubicBezTo>
                    <a:cubicBezTo>
                      <a:pt x="222" y="166"/>
                      <a:pt x="219" y="151"/>
                      <a:pt x="214" y="136"/>
                    </a:cubicBezTo>
                    <a:cubicBezTo>
                      <a:pt x="196" y="89"/>
                      <a:pt x="174" y="60"/>
                      <a:pt x="172" y="40"/>
                    </a:cubicBezTo>
                    <a:cubicBezTo>
                      <a:pt x="172" y="27"/>
                      <a:pt x="185" y="16"/>
                      <a:pt x="214" y="13"/>
                    </a:cubicBezTo>
                    <a:cubicBezTo>
                      <a:pt x="228" y="12"/>
                      <a:pt x="247" y="12"/>
                      <a:pt x="270" y="18"/>
                    </a:cubicBezTo>
                    <a:cubicBezTo>
                      <a:pt x="247" y="8"/>
                      <a:pt x="216" y="0"/>
                      <a:pt x="176" y="0"/>
                    </a:cubicBezTo>
                    <a:cubicBezTo>
                      <a:pt x="173" y="0"/>
                      <a:pt x="169" y="1"/>
                      <a:pt x="165" y="1"/>
                    </a:cubicBezTo>
                  </a:path>
                </a:pathLst>
              </a:custGeom>
              <a:gradFill>
                <a:gsLst>
                  <a:gs pos="3000">
                    <a:srgbClr val="FFDA00"/>
                  </a:gs>
                  <a:gs pos="84000">
                    <a:srgbClr val="F6A700"/>
                  </a:gs>
                </a:gsLst>
                <a:lin ang="21594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3D2D817C-2EAA-4AC9-882B-D732CA824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300" y="3376613"/>
                <a:ext cx="947738" cy="884238"/>
              </a:xfrm>
              <a:custGeom>
                <a:avLst/>
                <a:gdLst>
                  <a:gd name="T0" fmla="*/ 17 w 149"/>
                  <a:gd name="T1" fmla="*/ 2 h 139"/>
                  <a:gd name="T2" fmla="*/ 1 w 149"/>
                  <a:gd name="T3" fmla="*/ 42 h 139"/>
                  <a:gd name="T4" fmla="*/ 13 w 149"/>
                  <a:gd name="T5" fmla="*/ 85 h 139"/>
                  <a:gd name="T6" fmla="*/ 44 w 149"/>
                  <a:gd name="T7" fmla="*/ 119 h 139"/>
                  <a:gd name="T8" fmla="*/ 93 w 149"/>
                  <a:gd name="T9" fmla="*/ 130 h 139"/>
                  <a:gd name="T10" fmla="*/ 134 w 149"/>
                  <a:gd name="T11" fmla="*/ 33 h 139"/>
                  <a:gd name="T12" fmla="*/ 149 w 149"/>
                  <a:gd name="T13" fmla="*/ 8 h 139"/>
                  <a:gd name="T14" fmla="*/ 121 w 149"/>
                  <a:gd name="T15" fmla="*/ 10 h 139"/>
                  <a:gd name="T16" fmla="*/ 29 w 149"/>
                  <a:gd name="T17" fmla="*/ 0 h 139"/>
                  <a:gd name="T18" fmla="*/ 17 w 149"/>
                  <a:gd name="T19" fmla="*/ 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39">
                    <a:moveTo>
                      <a:pt x="17" y="2"/>
                    </a:moveTo>
                    <a:cubicBezTo>
                      <a:pt x="7" y="5"/>
                      <a:pt x="0" y="18"/>
                      <a:pt x="1" y="42"/>
                    </a:cubicBezTo>
                    <a:cubicBezTo>
                      <a:pt x="2" y="52"/>
                      <a:pt x="5" y="67"/>
                      <a:pt x="13" y="85"/>
                    </a:cubicBezTo>
                    <a:cubicBezTo>
                      <a:pt x="23" y="100"/>
                      <a:pt x="34" y="111"/>
                      <a:pt x="44" y="119"/>
                    </a:cubicBezTo>
                    <a:cubicBezTo>
                      <a:pt x="67" y="137"/>
                      <a:pt x="85" y="139"/>
                      <a:pt x="93" y="130"/>
                    </a:cubicBezTo>
                    <a:cubicBezTo>
                      <a:pt x="107" y="115"/>
                      <a:pt x="112" y="79"/>
                      <a:pt x="134" y="33"/>
                    </a:cubicBezTo>
                    <a:cubicBezTo>
                      <a:pt x="138" y="24"/>
                      <a:pt x="143" y="16"/>
                      <a:pt x="149" y="8"/>
                    </a:cubicBezTo>
                    <a:cubicBezTo>
                      <a:pt x="140" y="10"/>
                      <a:pt x="130" y="11"/>
                      <a:pt x="121" y="10"/>
                    </a:cubicBezTo>
                    <a:cubicBezTo>
                      <a:pt x="80" y="9"/>
                      <a:pt x="50" y="0"/>
                      <a:pt x="29" y="0"/>
                    </a:cubicBezTo>
                    <a:cubicBezTo>
                      <a:pt x="25" y="0"/>
                      <a:pt x="21" y="1"/>
                      <a:pt x="17" y="2"/>
                    </a:cubicBezTo>
                  </a:path>
                </a:pathLst>
              </a:custGeom>
              <a:gradFill>
                <a:gsLst>
                  <a:gs pos="0">
                    <a:srgbClr val="008283"/>
                  </a:gs>
                  <a:gs pos="83000">
                    <a:srgbClr val="009197"/>
                  </a:gs>
                </a:gsLst>
                <a:lin ang="2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:a16="http://schemas.microsoft.com/office/drawing/2014/main" id="{FA2F38E1-3ECB-4574-AF6D-69A1B3AF0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988" y="3854450"/>
                <a:ext cx="958850" cy="992188"/>
              </a:xfrm>
              <a:custGeom>
                <a:avLst/>
                <a:gdLst>
                  <a:gd name="T0" fmla="*/ 90 w 151"/>
                  <a:gd name="T1" fmla="*/ 21 h 156"/>
                  <a:gd name="T2" fmla="*/ 6 w 151"/>
                  <a:gd name="T3" fmla="*/ 85 h 156"/>
                  <a:gd name="T4" fmla="*/ 22 w 151"/>
                  <a:gd name="T5" fmla="*/ 126 h 156"/>
                  <a:gd name="T6" fmla="*/ 60 w 151"/>
                  <a:gd name="T7" fmla="*/ 151 h 156"/>
                  <a:gd name="T8" fmla="*/ 106 w 151"/>
                  <a:gd name="T9" fmla="*/ 155 h 156"/>
                  <a:gd name="T10" fmla="*/ 151 w 151"/>
                  <a:gd name="T11" fmla="*/ 129 h 156"/>
                  <a:gd name="T12" fmla="*/ 115 w 151"/>
                  <a:gd name="T13" fmla="*/ 29 h 156"/>
                  <a:gd name="T14" fmla="*/ 110 w 151"/>
                  <a:gd name="T15" fmla="*/ 0 h 156"/>
                  <a:gd name="T16" fmla="*/ 90 w 151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6">
                    <a:moveTo>
                      <a:pt x="90" y="21"/>
                    </a:moveTo>
                    <a:cubicBezTo>
                      <a:pt x="50" y="54"/>
                      <a:pt x="17" y="68"/>
                      <a:pt x="6" y="85"/>
                    </a:cubicBezTo>
                    <a:cubicBezTo>
                      <a:pt x="0" y="94"/>
                      <a:pt x="4" y="109"/>
                      <a:pt x="22" y="126"/>
                    </a:cubicBezTo>
                    <a:cubicBezTo>
                      <a:pt x="29" y="134"/>
                      <a:pt x="42" y="143"/>
                      <a:pt x="60" y="151"/>
                    </a:cubicBezTo>
                    <a:cubicBezTo>
                      <a:pt x="78" y="155"/>
                      <a:pt x="94" y="156"/>
                      <a:pt x="106" y="155"/>
                    </a:cubicBezTo>
                    <a:cubicBezTo>
                      <a:pt x="136" y="153"/>
                      <a:pt x="151" y="142"/>
                      <a:pt x="151" y="129"/>
                    </a:cubicBezTo>
                    <a:cubicBezTo>
                      <a:pt x="151" y="108"/>
                      <a:pt x="131" y="78"/>
                      <a:pt x="115" y="29"/>
                    </a:cubicBezTo>
                    <a:cubicBezTo>
                      <a:pt x="112" y="19"/>
                      <a:pt x="111" y="10"/>
                      <a:pt x="110" y="0"/>
                    </a:cubicBezTo>
                    <a:cubicBezTo>
                      <a:pt x="104" y="8"/>
                      <a:pt x="98" y="15"/>
                      <a:pt x="90" y="21"/>
                    </a:cubicBezTo>
                  </a:path>
                </a:pathLst>
              </a:custGeom>
              <a:gradFill>
                <a:gsLst>
                  <a:gs pos="22000">
                    <a:srgbClr val="BFB803"/>
                  </a:gs>
                  <a:gs pos="83000">
                    <a:srgbClr val="C59118"/>
                  </a:gs>
                </a:gsLst>
                <a:lin ang="6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:a16="http://schemas.microsoft.com/office/drawing/2014/main" id="{2FAAED39-A249-48B4-893E-03011D7FC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938" y="1022350"/>
                <a:ext cx="1042988" cy="1074738"/>
              </a:xfrm>
              <a:custGeom>
                <a:avLst/>
                <a:gdLst>
                  <a:gd name="T0" fmla="*/ 42 w 164"/>
                  <a:gd name="T1" fmla="*/ 1 h 169"/>
                  <a:gd name="T2" fmla="*/ 0 w 164"/>
                  <a:gd name="T3" fmla="*/ 28 h 169"/>
                  <a:gd name="T4" fmla="*/ 42 w 164"/>
                  <a:gd name="T5" fmla="*/ 124 h 169"/>
                  <a:gd name="T6" fmla="*/ 50 w 164"/>
                  <a:gd name="T7" fmla="*/ 169 h 169"/>
                  <a:gd name="T8" fmla="*/ 78 w 164"/>
                  <a:gd name="T9" fmla="*/ 135 h 169"/>
                  <a:gd name="T10" fmla="*/ 159 w 164"/>
                  <a:gd name="T11" fmla="*/ 75 h 169"/>
                  <a:gd name="T12" fmla="*/ 144 w 164"/>
                  <a:gd name="T13" fmla="*/ 34 h 169"/>
                  <a:gd name="T14" fmla="*/ 98 w 164"/>
                  <a:gd name="T15" fmla="*/ 6 h 169"/>
                  <a:gd name="T16" fmla="*/ 56 w 164"/>
                  <a:gd name="T17" fmla="*/ 0 h 169"/>
                  <a:gd name="T18" fmla="*/ 42 w 164"/>
                  <a:gd name="T19" fmla="*/ 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169">
                    <a:moveTo>
                      <a:pt x="42" y="1"/>
                    </a:moveTo>
                    <a:cubicBezTo>
                      <a:pt x="13" y="4"/>
                      <a:pt x="0" y="15"/>
                      <a:pt x="0" y="28"/>
                    </a:cubicBezTo>
                    <a:cubicBezTo>
                      <a:pt x="2" y="48"/>
                      <a:pt x="24" y="77"/>
                      <a:pt x="42" y="124"/>
                    </a:cubicBezTo>
                    <a:cubicBezTo>
                      <a:pt x="47" y="139"/>
                      <a:pt x="50" y="154"/>
                      <a:pt x="50" y="169"/>
                    </a:cubicBezTo>
                    <a:cubicBezTo>
                      <a:pt x="57" y="157"/>
                      <a:pt x="66" y="145"/>
                      <a:pt x="78" y="135"/>
                    </a:cubicBezTo>
                    <a:cubicBezTo>
                      <a:pt x="116" y="105"/>
                      <a:pt x="148" y="91"/>
                      <a:pt x="159" y="75"/>
                    </a:cubicBezTo>
                    <a:cubicBezTo>
                      <a:pt x="164" y="66"/>
                      <a:pt x="160" y="51"/>
                      <a:pt x="144" y="34"/>
                    </a:cubicBezTo>
                    <a:cubicBezTo>
                      <a:pt x="136" y="26"/>
                      <a:pt x="120" y="15"/>
                      <a:pt x="98" y="6"/>
                    </a:cubicBezTo>
                    <a:cubicBezTo>
                      <a:pt x="82" y="2"/>
                      <a:pt x="68" y="0"/>
                      <a:pt x="56" y="0"/>
                    </a:cubicBezTo>
                    <a:cubicBezTo>
                      <a:pt x="51" y="0"/>
                      <a:pt x="46" y="1"/>
                      <a:pt x="42" y="1"/>
                    </a:cubicBezTo>
                  </a:path>
                </a:pathLst>
              </a:custGeom>
              <a:gradFill>
                <a:gsLst>
                  <a:gs pos="18000">
                    <a:srgbClr val="D20A18"/>
                  </a:gs>
                  <a:gs pos="85000">
                    <a:srgbClr val="C00E0E"/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:a16="http://schemas.microsoft.com/office/drawing/2014/main" id="{F8AE33D4-B703-47D2-999C-F3F5F0149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175" y="1479550"/>
                <a:ext cx="1011238" cy="936625"/>
              </a:xfrm>
              <a:custGeom>
                <a:avLst/>
                <a:gdLst>
                  <a:gd name="T0" fmla="*/ 46 w 159"/>
                  <a:gd name="T1" fmla="*/ 7 h 147"/>
                  <a:gd name="T2" fmla="*/ 21 w 159"/>
                  <a:gd name="T3" fmla="*/ 107 h 147"/>
                  <a:gd name="T4" fmla="*/ 0 w 159"/>
                  <a:gd name="T5" fmla="*/ 147 h 147"/>
                  <a:gd name="T6" fmla="*/ 43 w 159"/>
                  <a:gd name="T7" fmla="*/ 138 h 147"/>
                  <a:gd name="T8" fmla="*/ 93 w 159"/>
                  <a:gd name="T9" fmla="*/ 140 h 147"/>
                  <a:gd name="T10" fmla="*/ 143 w 159"/>
                  <a:gd name="T11" fmla="*/ 139 h 147"/>
                  <a:gd name="T12" fmla="*/ 156 w 159"/>
                  <a:gd name="T13" fmla="*/ 99 h 147"/>
                  <a:gd name="T14" fmla="*/ 137 w 159"/>
                  <a:gd name="T15" fmla="*/ 49 h 147"/>
                  <a:gd name="T16" fmla="*/ 95 w 159"/>
                  <a:gd name="T17" fmla="*/ 12 h 147"/>
                  <a:gd name="T18" fmla="*/ 62 w 159"/>
                  <a:gd name="T19" fmla="*/ 0 h 147"/>
                  <a:gd name="T20" fmla="*/ 46 w 159"/>
                  <a:gd name="T21" fmla="*/ 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147">
                    <a:moveTo>
                      <a:pt x="46" y="7"/>
                    </a:moveTo>
                    <a:cubicBezTo>
                      <a:pt x="35" y="24"/>
                      <a:pt x="35" y="59"/>
                      <a:pt x="21" y="107"/>
                    </a:cubicBezTo>
                    <a:cubicBezTo>
                      <a:pt x="16" y="122"/>
                      <a:pt x="9" y="135"/>
                      <a:pt x="0" y="147"/>
                    </a:cubicBezTo>
                    <a:cubicBezTo>
                      <a:pt x="13" y="142"/>
                      <a:pt x="28" y="138"/>
                      <a:pt x="43" y="138"/>
                    </a:cubicBezTo>
                    <a:cubicBezTo>
                      <a:pt x="62" y="137"/>
                      <a:pt x="79" y="139"/>
                      <a:pt x="93" y="140"/>
                    </a:cubicBezTo>
                    <a:cubicBezTo>
                      <a:pt x="115" y="141"/>
                      <a:pt x="132" y="143"/>
                      <a:pt x="143" y="139"/>
                    </a:cubicBezTo>
                    <a:cubicBezTo>
                      <a:pt x="153" y="136"/>
                      <a:pt x="159" y="122"/>
                      <a:pt x="156" y="99"/>
                    </a:cubicBezTo>
                    <a:cubicBezTo>
                      <a:pt x="154" y="88"/>
                      <a:pt x="149" y="70"/>
                      <a:pt x="137" y="49"/>
                    </a:cubicBezTo>
                    <a:cubicBezTo>
                      <a:pt x="122" y="31"/>
                      <a:pt x="107" y="19"/>
                      <a:pt x="95" y="12"/>
                    </a:cubicBezTo>
                    <a:cubicBezTo>
                      <a:pt x="82" y="4"/>
                      <a:pt x="70" y="0"/>
                      <a:pt x="62" y="0"/>
                    </a:cubicBezTo>
                    <a:cubicBezTo>
                      <a:pt x="55" y="0"/>
                      <a:pt x="49" y="3"/>
                      <a:pt x="46" y="7"/>
                    </a:cubicBezTo>
                  </a:path>
                </a:pathLst>
              </a:custGeom>
              <a:gradFill>
                <a:gsLst>
                  <a:gs pos="31000">
                    <a:srgbClr val="9A151B"/>
                  </a:gs>
                  <a:gs pos="77000">
                    <a:srgbClr val="B8101C"/>
                  </a:gs>
                </a:gsLst>
                <a:lin ang="2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9" name="Logo Relyens">
              <a:extLst>
                <a:ext uri="{FF2B5EF4-FFF2-40B4-BE49-F238E27FC236}">
                  <a16:creationId xmlns:a16="http://schemas.microsoft.com/office/drawing/2014/main" id="{B10518F2-BBE2-444A-A359-2F8A72D7E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5674" y="5392273"/>
              <a:ext cx="2052000" cy="1148990"/>
            </a:xfrm>
            <a:prstGeom prst="rect">
              <a:avLst/>
            </a:prstGeom>
          </p:spPr>
        </p:pic>
      </p:grp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748A0FCA-8F8B-4002-96C0-AFE18E6B5A65}"/>
              </a:ext>
            </a:extLst>
          </p:cNvPr>
          <p:cNvSpPr>
            <a:spLocks/>
          </p:cNvSpPr>
          <p:nvPr/>
        </p:nvSpPr>
        <p:spPr bwMode="auto">
          <a:xfrm>
            <a:off x="8795658" y="1"/>
            <a:ext cx="3396343" cy="2311401"/>
          </a:xfrm>
          <a:custGeom>
            <a:avLst/>
            <a:gdLst>
              <a:gd name="connsiteX0" fmla="*/ 0 w 3396343"/>
              <a:gd name="connsiteY0" fmla="*/ 0 h 2311401"/>
              <a:gd name="connsiteX1" fmla="*/ 3396343 w 3396343"/>
              <a:gd name="connsiteY1" fmla="*/ 0 h 2311401"/>
              <a:gd name="connsiteX2" fmla="*/ 3396343 w 3396343"/>
              <a:gd name="connsiteY2" fmla="*/ 2311401 h 2311401"/>
              <a:gd name="connsiteX3" fmla="*/ 2223415 w 3396343"/>
              <a:gd name="connsiteY3" fmla="*/ 1916113 h 2311401"/>
              <a:gd name="connsiteX4" fmla="*/ 406091 w 3396343"/>
              <a:gd name="connsiteY4" fmla="*/ 1803400 h 2311401"/>
              <a:gd name="connsiteX5" fmla="*/ 37923 w 3396343"/>
              <a:gd name="connsiteY5" fmla="*/ 1854461 h 2311401"/>
              <a:gd name="connsiteX6" fmla="*/ 0 w 3396343"/>
              <a:gd name="connsiteY6" fmla="*/ 1860646 h 231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6343" h="2311401">
                <a:moveTo>
                  <a:pt x="0" y="0"/>
                </a:moveTo>
                <a:lnTo>
                  <a:pt x="3396343" y="0"/>
                </a:lnTo>
                <a:cubicBezTo>
                  <a:pt x="3396343" y="0"/>
                  <a:pt x="3396343" y="0"/>
                  <a:pt x="3396343" y="2311401"/>
                </a:cubicBezTo>
                <a:cubicBezTo>
                  <a:pt x="3018593" y="2146301"/>
                  <a:pt x="2628147" y="2009775"/>
                  <a:pt x="2223415" y="1916113"/>
                </a:cubicBezTo>
                <a:cubicBezTo>
                  <a:pt x="1644093" y="1779588"/>
                  <a:pt x="1040965" y="1724025"/>
                  <a:pt x="406091" y="1803400"/>
                </a:cubicBezTo>
                <a:cubicBezTo>
                  <a:pt x="280704" y="1819176"/>
                  <a:pt x="157995" y="1836285"/>
                  <a:pt x="37923" y="1854461"/>
                </a:cubicBezTo>
                <a:lnTo>
                  <a:pt x="0" y="186064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alpha val="0"/>
                </a:schemeClr>
              </a:gs>
              <a:gs pos="73000">
                <a:schemeClr val="tx1">
                  <a:lumMod val="50000"/>
                  <a:alpha val="43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A486E09A-B02D-4C33-AE48-2345C7C0C20C}"/>
              </a:ext>
            </a:extLst>
          </p:cNvPr>
          <p:cNvSpPr/>
          <p:nvPr/>
        </p:nvSpPr>
        <p:spPr>
          <a:xfrm>
            <a:off x="9868749" y="941930"/>
            <a:ext cx="1446951" cy="20449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1050">
                <a:solidFill>
                  <a:schemeClr val="bg1"/>
                </a:solidFill>
              </a:rPr>
              <a:t>ressources humaines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A52BBCC-6B5E-47EF-94E6-880BCD077179}"/>
              </a:ext>
            </a:extLst>
          </p:cNvPr>
          <p:cNvSpPr/>
          <p:nvPr/>
        </p:nvSpPr>
        <p:spPr>
          <a:xfrm>
            <a:off x="10719164" y="668086"/>
            <a:ext cx="596536" cy="20449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1050">
                <a:solidFill>
                  <a:schemeClr val="bg1"/>
                </a:solidFill>
              </a:rPr>
              <a:t>médical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8BB6977-3764-4596-9AE6-63CF26990A65}"/>
              </a:ext>
            </a:extLst>
          </p:cNvPr>
          <p:cNvSpPr/>
          <p:nvPr/>
        </p:nvSpPr>
        <p:spPr>
          <a:xfrm>
            <a:off x="10308210" y="1222917"/>
            <a:ext cx="1007490" cy="204494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tIns="0" rIns="36000" bIns="0" rtlCol="0" anchor="ctr">
            <a:spAutoFit/>
          </a:bodyPr>
          <a:lstStyle/>
          <a:p>
            <a:pPr algn="r">
              <a:lnSpc>
                <a:spcPct val="90000"/>
              </a:lnSpc>
            </a:pPr>
            <a:r>
              <a:rPr lang="fr-FR" sz="1050">
                <a:solidFill>
                  <a:schemeClr val="bg1"/>
                </a:solidFill>
              </a:rPr>
              <a:t>technologique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0FE0175-DC69-403E-A14C-48E15A0712AD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Grand Titre + sans image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FD1151F-C2F6-4E00-80FE-54B68F7A3679}"/>
              </a:ext>
            </a:extLst>
          </p:cNvPr>
          <p:cNvSpPr txBox="1"/>
          <p:nvPr/>
        </p:nvSpPr>
        <p:spPr>
          <a:xfrm>
            <a:off x="-76200" y="6858000"/>
            <a:ext cx="1226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>
                <a:solidFill>
                  <a:schemeClr val="bg1">
                    <a:lumMod val="65000"/>
                  </a:schemeClr>
                </a:solidFill>
              </a:rPr>
              <a:t>Astuce pour modifier une image déjà présente : Clic droit sur l'image + choisir "Changer d'image"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>
                <a:solidFill>
                  <a:schemeClr val="bg1">
                    <a:lumMod val="65000"/>
                  </a:schemeClr>
                </a:solidFill>
              </a:rPr>
              <a:t>Astuce pour modifier le cadrage d'une image : Clic droit sur l'image + choisir "Rogner"</a:t>
            </a:r>
          </a:p>
        </p:txBody>
      </p:sp>
      <p:sp>
        <p:nvSpPr>
          <p:cNvPr id="33" name="Titre 1">
            <a:extLst>
              <a:ext uri="{FF2B5EF4-FFF2-40B4-BE49-F238E27FC236}">
                <a16:creationId xmlns:a16="http://schemas.microsoft.com/office/drawing/2014/main" id="{627A0AC5-4D9D-4115-83FB-BAED7099B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3162" y="2311400"/>
            <a:ext cx="3726000" cy="836613"/>
          </a:xfrm>
        </p:spPr>
        <p:txBody>
          <a:bodyPr anchor="b">
            <a:normAutofit/>
          </a:bodyPr>
          <a:lstStyle>
            <a:lvl1pPr algn="r"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noProof="0"/>
              <a:t>Modifiez le style du titre</a:t>
            </a:r>
            <a:endParaRPr lang="it-IT" noProof="0"/>
          </a:p>
        </p:txBody>
      </p:sp>
      <p:sp>
        <p:nvSpPr>
          <p:cNvPr id="31" name="Sous-titre 2">
            <a:extLst>
              <a:ext uri="{FF2B5EF4-FFF2-40B4-BE49-F238E27FC236}">
                <a16:creationId xmlns:a16="http://schemas.microsoft.com/office/drawing/2014/main" id="{0D292A44-9147-41C4-A08F-0A5B49F88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9342" y="3192464"/>
            <a:ext cx="3724275" cy="1970086"/>
          </a:xfrm>
        </p:spPr>
        <p:txBody>
          <a:bodyPr>
            <a:normAutofit/>
          </a:bodyPr>
          <a:lstStyle>
            <a:lvl1pPr marL="0" indent="0" algn="r">
              <a:buNone/>
              <a:defRPr sz="24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noProof="0"/>
              <a:t>Modifiez le style des sous-titres du masque</a:t>
            </a:r>
            <a:endParaRPr lang="it-IT" noProof="0"/>
          </a:p>
        </p:txBody>
      </p:sp>
    </p:spTree>
    <p:extLst>
      <p:ext uri="{BB962C8B-B14F-4D97-AF65-F5344CB8AC3E}">
        <p14:creationId xmlns:p14="http://schemas.microsoft.com/office/powerpoint/2010/main" val="828935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roch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F7CA8FE-83BC-44FE-A2E0-9363945BC8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C94F1C"/>
              </a:gs>
              <a:gs pos="97000">
                <a:srgbClr val="EFC413"/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4FFE3E1-3F11-4D7F-BA9E-E3BAC4E21EE6}"/>
              </a:ext>
            </a:extLst>
          </p:cNvPr>
          <p:cNvSpPr>
            <a:spLocks/>
          </p:cNvSpPr>
          <p:nvPr/>
        </p:nvSpPr>
        <p:spPr bwMode="auto">
          <a:xfrm>
            <a:off x="606425" y="1588"/>
            <a:ext cx="11585574" cy="6856413"/>
          </a:xfrm>
          <a:custGeom>
            <a:avLst/>
            <a:gdLst>
              <a:gd name="T0" fmla="*/ 2384 w 7300"/>
              <a:gd name="T1" fmla="*/ 0 h 4319"/>
              <a:gd name="T2" fmla="*/ 1233 w 7300"/>
              <a:gd name="T3" fmla="*/ 832 h 4319"/>
              <a:gd name="T4" fmla="*/ 1233 w 7300"/>
              <a:gd name="T5" fmla="*/ 832 h 4319"/>
              <a:gd name="T6" fmla="*/ 287 w 7300"/>
              <a:gd name="T7" fmla="*/ 2056 h 4319"/>
              <a:gd name="T8" fmla="*/ 254 w 7300"/>
              <a:gd name="T9" fmla="*/ 3318 h 4319"/>
              <a:gd name="T10" fmla="*/ 2883 w 7300"/>
              <a:gd name="T11" fmla="*/ 4238 h 4319"/>
              <a:gd name="T12" fmla="*/ 3066 w 7300"/>
              <a:gd name="T13" fmla="*/ 4319 h 4319"/>
              <a:gd name="T14" fmla="*/ 6111 w 7300"/>
              <a:gd name="T15" fmla="*/ 4319 h 4319"/>
              <a:gd name="T16" fmla="*/ 6789 w 7300"/>
              <a:gd name="T17" fmla="*/ 2987 h 4319"/>
              <a:gd name="T18" fmla="*/ 7300 w 7300"/>
              <a:gd name="T19" fmla="*/ 2372 h 4319"/>
              <a:gd name="T20" fmla="*/ 7300 w 7300"/>
              <a:gd name="T21" fmla="*/ 0 h 4319"/>
              <a:gd name="T22" fmla="*/ 2384 w 7300"/>
              <a:gd name="T23" fmla="*/ 0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00" h="4319">
                <a:moveTo>
                  <a:pt x="2384" y="0"/>
                </a:moveTo>
                <a:cubicBezTo>
                  <a:pt x="1919" y="263"/>
                  <a:pt x="1539" y="550"/>
                  <a:pt x="1233" y="832"/>
                </a:cubicBezTo>
                <a:cubicBezTo>
                  <a:pt x="1318" y="776"/>
                  <a:pt x="1318" y="776"/>
                  <a:pt x="1233" y="832"/>
                </a:cubicBezTo>
                <a:cubicBezTo>
                  <a:pt x="727" y="1299"/>
                  <a:pt x="425" y="1751"/>
                  <a:pt x="287" y="2056"/>
                </a:cubicBezTo>
                <a:cubicBezTo>
                  <a:pt x="0" y="2690"/>
                  <a:pt x="29" y="3124"/>
                  <a:pt x="254" y="3318"/>
                </a:cubicBezTo>
                <a:cubicBezTo>
                  <a:pt x="675" y="3677"/>
                  <a:pt x="1632" y="3739"/>
                  <a:pt x="2883" y="4238"/>
                </a:cubicBezTo>
                <a:cubicBezTo>
                  <a:pt x="2945" y="4263"/>
                  <a:pt x="3006" y="4290"/>
                  <a:pt x="3066" y="4319"/>
                </a:cubicBezTo>
                <a:cubicBezTo>
                  <a:pt x="6111" y="4319"/>
                  <a:pt x="6111" y="4319"/>
                  <a:pt x="6111" y="4319"/>
                </a:cubicBezTo>
                <a:cubicBezTo>
                  <a:pt x="6254" y="3853"/>
                  <a:pt x="6469" y="3402"/>
                  <a:pt x="6789" y="2987"/>
                </a:cubicBezTo>
                <a:cubicBezTo>
                  <a:pt x="6962" y="2762"/>
                  <a:pt x="7134" y="2559"/>
                  <a:pt x="7300" y="2372"/>
                </a:cubicBezTo>
                <a:cubicBezTo>
                  <a:pt x="7300" y="0"/>
                  <a:pt x="7300" y="0"/>
                  <a:pt x="7300" y="0"/>
                </a:cubicBezTo>
                <a:lnTo>
                  <a:pt x="2384" y="0"/>
                </a:lnTo>
                <a:close/>
              </a:path>
            </a:pathLst>
          </a:custGeom>
          <a:gradFill flip="none" rotWithShape="1">
            <a:gsLst>
              <a:gs pos="2000">
                <a:srgbClr val="D4701A"/>
              </a:gs>
              <a:gs pos="27000">
                <a:srgbClr val="E8B015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1D3F6B-2612-462B-856F-9A4D0776CB6C}"/>
              </a:ext>
            </a:extLst>
          </p:cNvPr>
          <p:cNvSpPr>
            <a:spLocks/>
          </p:cNvSpPr>
          <p:nvPr/>
        </p:nvSpPr>
        <p:spPr bwMode="auto">
          <a:xfrm>
            <a:off x="1014412" y="1588"/>
            <a:ext cx="11177587" cy="6856413"/>
          </a:xfrm>
          <a:custGeom>
            <a:avLst/>
            <a:gdLst>
              <a:gd name="T0" fmla="*/ 2090 w 7043"/>
              <a:gd name="T1" fmla="*/ 0 h 4319"/>
              <a:gd name="T2" fmla="*/ 1378 w 7043"/>
              <a:gd name="T3" fmla="*/ 479 h 4319"/>
              <a:gd name="T4" fmla="*/ 343 w 7043"/>
              <a:gd name="T5" fmla="*/ 1614 h 4319"/>
              <a:gd name="T6" fmla="*/ 207 w 7043"/>
              <a:gd name="T7" fmla="*/ 2854 h 4319"/>
              <a:gd name="T8" fmla="*/ 2727 w 7043"/>
              <a:gd name="T9" fmla="*/ 3955 h 4319"/>
              <a:gd name="T10" fmla="*/ 3295 w 7043"/>
              <a:gd name="T11" fmla="*/ 4319 h 4319"/>
              <a:gd name="T12" fmla="*/ 5889 w 7043"/>
              <a:gd name="T13" fmla="*/ 4319 h 4319"/>
              <a:gd name="T14" fmla="*/ 6686 w 7043"/>
              <a:gd name="T15" fmla="*/ 3011 h 4319"/>
              <a:gd name="T16" fmla="*/ 7043 w 7043"/>
              <a:gd name="T17" fmla="*/ 2637 h 4319"/>
              <a:gd name="T18" fmla="*/ 7043 w 7043"/>
              <a:gd name="T19" fmla="*/ 0 h 4319"/>
              <a:gd name="T20" fmla="*/ 2090 w 7043"/>
              <a:gd name="T21" fmla="*/ 0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43" h="4319">
                <a:moveTo>
                  <a:pt x="2090" y="0"/>
                </a:moveTo>
                <a:cubicBezTo>
                  <a:pt x="1821" y="155"/>
                  <a:pt x="1585" y="317"/>
                  <a:pt x="1378" y="479"/>
                </a:cubicBezTo>
                <a:cubicBezTo>
                  <a:pt x="840" y="901"/>
                  <a:pt x="504" y="1324"/>
                  <a:pt x="343" y="1614"/>
                </a:cubicBezTo>
                <a:cubicBezTo>
                  <a:pt x="7" y="2217"/>
                  <a:pt x="0" y="2647"/>
                  <a:pt x="207" y="2854"/>
                </a:cubicBezTo>
                <a:cubicBezTo>
                  <a:pt x="592" y="3239"/>
                  <a:pt x="1532" y="3371"/>
                  <a:pt x="2727" y="3955"/>
                </a:cubicBezTo>
                <a:cubicBezTo>
                  <a:pt x="2935" y="4057"/>
                  <a:pt x="3123" y="4180"/>
                  <a:pt x="3295" y="4319"/>
                </a:cubicBezTo>
                <a:cubicBezTo>
                  <a:pt x="5889" y="4319"/>
                  <a:pt x="5889" y="4319"/>
                  <a:pt x="5889" y="4319"/>
                </a:cubicBezTo>
                <a:cubicBezTo>
                  <a:pt x="6069" y="3854"/>
                  <a:pt x="6323" y="3410"/>
                  <a:pt x="6686" y="3011"/>
                </a:cubicBezTo>
                <a:cubicBezTo>
                  <a:pt x="6807" y="2878"/>
                  <a:pt x="6926" y="2754"/>
                  <a:pt x="7043" y="2637"/>
                </a:cubicBezTo>
                <a:cubicBezTo>
                  <a:pt x="7043" y="0"/>
                  <a:pt x="7043" y="0"/>
                  <a:pt x="7043" y="0"/>
                </a:cubicBezTo>
                <a:lnTo>
                  <a:pt x="2090" y="0"/>
                </a:lnTo>
                <a:close/>
              </a:path>
            </a:pathLst>
          </a:custGeom>
          <a:gradFill flip="none" rotWithShape="1">
            <a:gsLst>
              <a:gs pos="11000">
                <a:srgbClr val="D0611A"/>
              </a:gs>
              <a:gs pos="85000">
                <a:srgbClr val="EBB814"/>
              </a:gs>
            </a:gsLst>
            <a:lin ang="16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EABA08B-07FB-41C1-8C2C-CB117F93179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9D88CF6-3A3B-410A-A3DF-40417FAFC63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73FC3E2-4E99-4F43-B465-CDF1978705C7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  <a:noFill/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E7E80FD-1BE2-4FE2-B48A-C0F5F19D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F2FDC6E-CF68-43B2-9859-39812ACB1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7D43A7B-A4FF-4A4D-89C5-5D173B07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0E1FAC0-F79B-494A-8FA3-47649769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A73D5DB-827B-47E3-9F08-97121585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355C8C2-A847-4FF4-BA59-8112B4D8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387FBFF-E840-492C-BABC-EF02516D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6C72842-7809-4232-8A69-988AD51D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7498989-3BCE-4EEC-AFEB-2ED1527D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2071E0C-0E15-413B-84A1-874DC9323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52773" y="2924174"/>
            <a:ext cx="6934201" cy="31845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>
                <a:solidFill>
                  <a:schemeClr val="bg1"/>
                </a:solidFill>
              </a:defRPr>
            </a:lvl1pPr>
            <a:lvl2pPr>
              <a:defRPr lang="fr-FR" dirty="0">
                <a:solidFill>
                  <a:schemeClr val="bg1"/>
                </a:solidFill>
              </a:defRPr>
            </a:lvl2pPr>
            <a:lvl3pPr>
              <a:defRPr lang="fr-FR" dirty="0">
                <a:solidFill>
                  <a:schemeClr val="bg1"/>
                </a:solidFill>
              </a:defRPr>
            </a:lvl3pPr>
            <a:lvl4pPr>
              <a:defRPr lang="fr-FR" dirty="0">
                <a:solidFill>
                  <a:schemeClr val="bg1"/>
                </a:solidFill>
              </a:defRPr>
            </a:lvl4pPr>
            <a:lvl5pPr>
              <a:defRPr lang="fr-FR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7" name="Titre 11266">
            <a:extLst>
              <a:ext uri="{FF2B5EF4-FFF2-40B4-BE49-F238E27FC236}">
                <a16:creationId xmlns:a16="http://schemas.microsoft.com/office/drawing/2014/main" id="{26B0D6EC-4D7D-4CD9-992A-262AA3AA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3" y="1044576"/>
            <a:ext cx="5459412" cy="162213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C501166-1C05-4572-A11B-1D7EAB251C3B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Accroche ORANGE</a:t>
            </a:r>
          </a:p>
        </p:txBody>
      </p:sp>
    </p:spTree>
    <p:extLst>
      <p:ext uri="{BB962C8B-B14F-4D97-AF65-F5344CB8AC3E}">
        <p14:creationId xmlns:p14="http://schemas.microsoft.com/office/powerpoint/2010/main" val="1882204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roche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F7CA8FE-83BC-44FE-A2E0-9363945BC8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9FBE38"/>
              </a:gs>
              <a:gs pos="97000">
                <a:srgbClr val="D5D724"/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4FFE3E1-3F11-4D7F-BA9E-E3BAC4E21EE6}"/>
              </a:ext>
            </a:extLst>
          </p:cNvPr>
          <p:cNvSpPr>
            <a:spLocks/>
          </p:cNvSpPr>
          <p:nvPr/>
        </p:nvSpPr>
        <p:spPr bwMode="auto">
          <a:xfrm>
            <a:off x="606425" y="1588"/>
            <a:ext cx="11585574" cy="6856413"/>
          </a:xfrm>
          <a:custGeom>
            <a:avLst/>
            <a:gdLst>
              <a:gd name="T0" fmla="*/ 2384 w 7300"/>
              <a:gd name="T1" fmla="*/ 0 h 4319"/>
              <a:gd name="T2" fmla="*/ 1233 w 7300"/>
              <a:gd name="T3" fmla="*/ 832 h 4319"/>
              <a:gd name="T4" fmla="*/ 1233 w 7300"/>
              <a:gd name="T5" fmla="*/ 832 h 4319"/>
              <a:gd name="T6" fmla="*/ 287 w 7300"/>
              <a:gd name="T7" fmla="*/ 2056 h 4319"/>
              <a:gd name="T8" fmla="*/ 254 w 7300"/>
              <a:gd name="T9" fmla="*/ 3318 h 4319"/>
              <a:gd name="T10" fmla="*/ 2883 w 7300"/>
              <a:gd name="T11" fmla="*/ 4238 h 4319"/>
              <a:gd name="T12" fmla="*/ 3066 w 7300"/>
              <a:gd name="T13" fmla="*/ 4319 h 4319"/>
              <a:gd name="T14" fmla="*/ 6111 w 7300"/>
              <a:gd name="T15" fmla="*/ 4319 h 4319"/>
              <a:gd name="T16" fmla="*/ 6789 w 7300"/>
              <a:gd name="T17" fmla="*/ 2987 h 4319"/>
              <a:gd name="T18" fmla="*/ 7300 w 7300"/>
              <a:gd name="T19" fmla="*/ 2372 h 4319"/>
              <a:gd name="T20" fmla="*/ 7300 w 7300"/>
              <a:gd name="T21" fmla="*/ 0 h 4319"/>
              <a:gd name="T22" fmla="*/ 2384 w 7300"/>
              <a:gd name="T23" fmla="*/ 0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00" h="4319">
                <a:moveTo>
                  <a:pt x="2384" y="0"/>
                </a:moveTo>
                <a:cubicBezTo>
                  <a:pt x="1919" y="263"/>
                  <a:pt x="1539" y="550"/>
                  <a:pt x="1233" y="832"/>
                </a:cubicBezTo>
                <a:cubicBezTo>
                  <a:pt x="1318" y="776"/>
                  <a:pt x="1318" y="776"/>
                  <a:pt x="1233" y="832"/>
                </a:cubicBezTo>
                <a:cubicBezTo>
                  <a:pt x="727" y="1299"/>
                  <a:pt x="425" y="1751"/>
                  <a:pt x="287" y="2056"/>
                </a:cubicBezTo>
                <a:cubicBezTo>
                  <a:pt x="0" y="2690"/>
                  <a:pt x="29" y="3124"/>
                  <a:pt x="254" y="3318"/>
                </a:cubicBezTo>
                <a:cubicBezTo>
                  <a:pt x="675" y="3677"/>
                  <a:pt x="1632" y="3739"/>
                  <a:pt x="2883" y="4238"/>
                </a:cubicBezTo>
                <a:cubicBezTo>
                  <a:pt x="2945" y="4263"/>
                  <a:pt x="3006" y="4290"/>
                  <a:pt x="3066" y="4319"/>
                </a:cubicBezTo>
                <a:cubicBezTo>
                  <a:pt x="6111" y="4319"/>
                  <a:pt x="6111" y="4319"/>
                  <a:pt x="6111" y="4319"/>
                </a:cubicBezTo>
                <a:cubicBezTo>
                  <a:pt x="6254" y="3853"/>
                  <a:pt x="6469" y="3402"/>
                  <a:pt x="6789" y="2987"/>
                </a:cubicBezTo>
                <a:cubicBezTo>
                  <a:pt x="6962" y="2762"/>
                  <a:pt x="7134" y="2559"/>
                  <a:pt x="7300" y="2372"/>
                </a:cubicBezTo>
                <a:cubicBezTo>
                  <a:pt x="7300" y="0"/>
                  <a:pt x="7300" y="0"/>
                  <a:pt x="7300" y="0"/>
                </a:cubicBezTo>
                <a:lnTo>
                  <a:pt x="2384" y="0"/>
                </a:lnTo>
                <a:close/>
              </a:path>
            </a:pathLst>
          </a:custGeom>
          <a:gradFill flip="none" rotWithShape="1">
            <a:gsLst>
              <a:gs pos="2000">
                <a:srgbClr val="B3C732"/>
              </a:gs>
              <a:gs pos="27000">
                <a:srgbClr val="DADA22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1D3F6B-2612-462B-856F-9A4D0776CB6C}"/>
              </a:ext>
            </a:extLst>
          </p:cNvPr>
          <p:cNvSpPr>
            <a:spLocks/>
          </p:cNvSpPr>
          <p:nvPr/>
        </p:nvSpPr>
        <p:spPr bwMode="auto">
          <a:xfrm>
            <a:off x="1014412" y="1588"/>
            <a:ext cx="11177587" cy="6856413"/>
          </a:xfrm>
          <a:custGeom>
            <a:avLst/>
            <a:gdLst>
              <a:gd name="T0" fmla="*/ 2090 w 7043"/>
              <a:gd name="T1" fmla="*/ 0 h 4319"/>
              <a:gd name="T2" fmla="*/ 1378 w 7043"/>
              <a:gd name="T3" fmla="*/ 479 h 4319"/>
              <a:gd name="T4" fmla="*/ 343 w 7043"/>
              <a:gd name="T5" fmla="*/ 1614 h 4319"/>
              <a:gd name="T6" fmla="*/ 207 w 7043"/>
              <a:gd name="T7" fmla="*/ 2854 h 4319"/>
              <a:gd name="T8" fmla="*/ 2727 w 7043"/>
              <a:gd name="T9" fmla="*/ 3955 h 4319"/>
              <a:gd name="T10" fmla="*/ 3295 w 7043"/>
              <a:gd name="T11" fmla="*/ 4319 h 4319"/>
              <a:gd name="T12" fmla="*/ 5889 w 7043"/>
              <a:gd name="T13" fmla="*/ 4319 h 4319"/>
              <a:gd name="T14" fmla="*/ 6686 w 7043"/>
              <a:gd name="T15" fmla="*/ 3011 h 4319"/>
              <a:gd name="T16" fmla="*/ 7043 w 7043"/>
              <a:gd name="T17" fmla="*/ 2637 h 4319"/>
              <a:gd name="T18" fmla="*/ 7043 w 7043"/>
              <a:gd name="T19" fmla="*/ 0 h 4319"/>
              <a:gd name="T20" fmla="*/ 2090 w 7043"/>
              <a:gd name="T21" fmla="*/ 0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43" h="4319">
                <a:moveTo>
                  <a:pt x="2090" y="0"/>
                </a:moveTo>
                <a:cubicBezTo>
                  <a:pt x="1821" y="155"/>
                  <a:pt x="1585" y="317"/>
                  <a:pt x="1378" y="479"/>
                </a:cubicBezTo>
                <a:cubicBezTo>
                  <a:pt x="840" y="901"/>
                  <a:pt x="504" y="1324"/>
                  <a:pt x="343" y="1614"/>
                </a:cubicBezTo>
                <a:cubicBezTo>
                  <a:pt x="7" y="2217"/>
                  <a:pt x="0" y="2647"/>
                  <a:pt x="207" y="2854"/>
                </a:cubicBezTo>
                <a:cubicBezTo>
                  <a:pt x="592" y="3239"/>
                  <a:pt x="1532" y="3371"/>
                  <a:pt x="2727" y="3955"/>
                </a:cubicBezTo>
                <a:cubicBezTo>
                  <a:pt x="2935" y="4057"/>
                  <a:pt x="3123" y="4180"/>
                  <a:pt x="3295" y="4319"/>
                </a:cubicBezTo>
                <a:cubicBezTo>
                  <a:pt x="5889" y="4319"/>
                  <a:pt x="5889" y="4319"/>
                  <a:pt x="5889" y="4319"/>
                </a:cubicBezTo>
                <a:cubicBezTo>
                  <a:pt x="6069" y="3854"/>
                  <a:pt x="6323" y="3410"/>
                  <a:pt x="6686" y="3011"/>
                </a:cubicBezTo>
                <a:cubicBezTo>
                  <a:pt x="6807" y="2878"/>
                  <a:pt x="6926" y="2754"/>
                  <a:pt x="7043" y="2637"/>
                </a:cubicBezTo>
                <a:cubicBezTo>
                  <a:pt x="7043" y="0"/>
                  <a:pt x="7043" y="0"/>
                  <a:pt x="7043" y="0"/>
                </a:cubicBezTo>
                <a:lnTo>
                  <a:pt x="2090" y="0"/>
                </a:lnTo>
                <a:close/>
              </a:path>
            </a:pathLst>
          </a:custGeom>
          <a:gradFill flip="none" rotWithShape="1">
            <a:gsLst>
              <a:gs pos="13000">
                <a:srgbClr val="A8C135"/>
              </a:gs>
              <a:gs pos="88000">
                <a:srgbClr val="CDD327"/>
              </a:gs>
            </a:gsLst>
            <a:lin ang="16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EABA08B-07FB-41C1-8C2C-CB117F93179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9D88CF6-3A3B-410A-A3DF-40417FAFC63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73FC3E2-4E99-4F43-B465-CDF1978705C7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  <a:noFill/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E7E80FD-1BE2-4FE2-B48A-C0F5F19D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F2FDC6E-CF68-43B2-9859-39812ACB1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7D43A7B-A4FF-4A4D-89C5-5D173B07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0E1FAC0-F79B-494A-8FA3-47649769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A73D5DB-827B-47E3-9F08-97121585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355C8C2-A847-4FF4-BA59-8112B4D8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387FBFF-E840-492C-BABC-EF02516D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6C72842-7809-4232-8A69-988AD51D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7498989-3BCE-4EEC-AFEB-2ED1527D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2071E0C-0E15-413B-84A1-874DC9323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52773" y="2924174"/>
            <a:ext cx="6934201" cy="31845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>
                <a:solidFill>
                  <a:schemeClr val="bg1"/>
                </a:solidFill>
              </a:defRPr>
            </a:lvl1pPr>
            <a:lvl2pPr>
              <a:defRPr lang="fr-FR" dirty="0">
                <a:solidFill>
                  <a:schemeClr val="bg1"/>
                </a:solidFill>
              </a:defRPr>
            </a:lvl2pPr>
            <a:lvl3pPr>
              <a:defRPr lang="fr-FR" dirty="0">
                <a:solidFill>
                  <a:schemeClr val="bg1"/>
                </a:solidFill>
              </a:defRPr>
            </a:lvl3pPr>
            <a:lvl4pPr>
              <a:defRPr lang="fr-FR" dirty="0">
                <a:solidFill>
                  <a:schemeClr val="bg1"/>
                </a:solidFill>
              </a:defRPr>
            </a:lvl4pPr>
            <a:lvl5pPr>
              <a:defRPr lang="fr-FR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7" name="Titre 11266">
            <a:extLst>
              <a:ext uri="{FF2B5EF4-FFF2-40B4-BE49-F238E27FC236}">
                <a16:creationId xmlns:a16="http://schemas.microsoft.com/office/drawing/2014/main" id="{26B0D6EC-4D7D-4CD9-992A-262AA3AA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3" y="1044576"/>
            <a:ext cx="5459412" cy="162213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C501166-1C05-4572-A11B-1D7EAB251C3B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Accroche VERT</a:t>
            </a:r>
          </a:p>
        </p:txBody>
      </p:sp>
    </p:spTree>
    <p:extLst>
      <p:ext uri="{BB962C8B-B14F-4D97-AF65-F5344CB8AC3E}">
        <p14:creationId xmlns:p14="http://schemas.microsoft.com/office/powerpoint/2010/main" val="3385279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roch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F7CA8FE-83BC-44FE-A2E0-9363945BC8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019199"/>
              </a:gs>
              <a:gs pos="97000">
                <a:srgbClr val="A7D8DC"/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4FFE3E1-3F11-4D7F-BA9E-E3BAC4E21EE6}"/>
              </a:ext>
            </a:extLst>
          </p:cNvPr>
          <p:cNvSpPr>
            <a:spLocks/>
          </p:cNvSpPr>
          <p:nvPr/>
        </p:nvSpPr>
        <p:spPr bwMode="auto">
          <a:xfrm>
            <a:off x="606425" y="1588"/>
            <a:ext cx="11585574" cy="6856413"/>
          </a:xfrm>
          <a:custGeom>
            <a:avLst/>
            <a:gdLst>
              <a:gd name="T0" fmla="*/ 2384 w 7300"/>
              <a:gd name="T1" fmla="*/ 0 h 4319"/>
              <a:gd name="T2" fmla="*/ 1233 w 7300"/>
              <a:gd name="T3" fmla="*/ 832 h 4319"/>
              <a:gd name="T4" fmla="*/ 1233 w 7300"/>
              <a:gd name="T5" fmla="*/ 832 h 4319"/>
              <a:gd name="T6" fmla="*/ 287 w 7300"/>
              <a:gd name="T7" fmla="*/ 2056 h 4319"/>
              <a:gd name="T8" fmla="*/ 254 w 7300"/>
              <a:gd name="T9" fmla="*/ 3318 h 4319"/>
              <a:gd name="T10" fmla="*/ 2883 w 7300"/>
              <a:gd name="T11" fmla="*/ 4238 h 4319"/>
              <a:gd name="T12" fmla="*/ 3066 w 7300"/>
              <a:gd name="T13" fmla="*/ 4319 h 4319"/>
              <a:gd name="T14" fmla="*/ 6111 w 7300"/>
              <a:gd name="T15" fmla="*/ 4319 h 4319"/>
              <a:gd name="T16" fmla="*/ 6789 w 7300"/>
              <a:gd name="T17" fmla="*/ 2987 h 4319"/>
              <a:gd name="T18" fmla="*/ 7300 w 7300"/>
              <a:gd name="T19" fmla="*/ 2372 h 4319"/>
              <a:gd name="T20" fmla="*/ 7300 w 7300"/>
              <a:gd name="T21" fmla="*/ 0 h 4319"/>
              <a:gd name="T22" fmla="*/ 2384 w 7300"/>
              <a:gd name="T23" fmla="*/ 0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00" h="4319">
                <a:moveTo>
                  <a:pt x="2384" y="0"/>
                </a:moveTo>
                <a:cubicBezTo>
                  <a:pt x="1919" y="263"/>
                  <a:pt x="1539" y="550"/>
                  <a:pt x="1233" y="832"/>
                </a:cubicBezTo>
                <a:cubicBezTo>
                  <a:pt x="1318" y="776"/>
                  <a:pt x="1318" y="776"/>
                  <a:pt x="1233" y="832"/>
                </a:cubicBezTo>
                <a:cubicBezTo>
                  <a:pt x="727" y="1299"/>
                  <a:pt x="425" y="1751"/>
                  <a:pt x="287" y="2056"/>
                </a:cubicBezTo>
                <a:cubicBezTo>
                  <a:pt x="0" y="2690"/>
                  <a:pt x="29" y="3124"/>
                  <a:pt x="254" y="3318"/>
                </a:cubicBezTo>
                <a:cubicBezTo>
                  <a:pt x="675" y="3677"/>
                  <a:pt x="1632" y="3739"/>
                  <a:pt x="2883" y="4238"/>
                </a:cubicBezTo>
                <a:cubicBezTo>
                  <a:pt x="2945" y="4263"/>
                  <a:pt x="3006" y="4290"/>
                  <a:pt x="3066" y="4319"/>
                </a:cubicBezTo>
                <a:cubicBezTo>
                  <a:pt x="6111" y="4319"/>
                  <a:pt x="6111" y="4319"/>
                  <a:pt x="6111" y="4319"/>
                </a:cubicBezTo>
                <a:cubicBezTo>
                  <a:pt x="6254" y="3853"/>
                  <a:pt x="6469" y="3402"/>
                  <a:pt x="6789" y="2987"/>
                </a:cubicBezTo>
                <a:cubicBezTo>
                  <a:pt x="6962" y="2762"/>
                  <a:pt x="7134" y="2559"/>
                  <a:pt x="7300" y="2372"/>
                </a:cubicBezTo>
                <a:cubicBezTo>
                  <a:pt x="7300" y="0"/>
                  <a:pt x="7300" y="0"/>
                  <a:pt x="7300" y="0"/>
                </a:cubicBezTo>
                <a:lnTo>
                  <a:pt x="2384" y="0"/>
                </a:lnTo>
                <a:close/>
              </a:path>
            </a:pathLst>
          </a:custGeom>
          <a:gradFill flip="none" rotWithShape="1">
            <a:gsLst>
              <a:gs pos="2000">
                <a:srgbClr val="41AEB3"/>
              </a:gs>
              <a:gs pos="37000">
                <a:srgbClr val="CEEAEC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1D3F6B-2612-462B-856F-9A4D0776CB6C}"/>
              </a:ext>
            </a:extLst>
          </p:cNvPr>
          <p:cNvSpPr>
            <a:spLocks/>
          </p:cNvSpPr>
          <p:nvPr/>
        </p:nvSpPr>
        <p:spPr bwMode="auto">
          <a:xfrm>
            <a:off x="1014412" y="1588"/>
            <a:ext cx="11177587" cy="6856413"/>
          </a:xfrm>
          <a:custGeom>
            <a:avLst/>
            <a:gdLst>
              <a:gd name="T0" fmla="*/ 2090 w 7043"/>
              <a:gd name="T1" fmla="*/ 0 h 4319"/>
              <a:gd name="T2" fmla="*/ 1378 w 7043"/>
              <a:gd name="T3" fmla="*/ 479 h 4319"/>
              <a:gd name="T4" fmla="*/ 343 w 7043"/>
              <a:gd name="T5" fmla="*/ 1614 h 4319"/>
              <a:gd name="T6" fmla="*/ 207 w 7043"/>
              <a:gd name="T7" fmla="*/ 2854 h 4319"/>
              <a:gd name="T8" fmla="*/ 2727 w 7043"/>
              <a:gd name="T9" fmla="*/ 3955 h 4319"/>
              <a:gd name="T10" fmla="*/ 3295 w 7043"/>
              <a:gd name="T11" fmla="*/ 4319 h 4319"/>
              <a:gd name="T12" fmla="*/ 5889 w 7043"/>
              <a:gd name="T13" fmla="*/ 4319 h 4319"/>
              <a:gd name="T14" fmla="*/ 6686 w 7043"/>
              <a:gd name="T15" fmla="*/ 3011 h 4319"/>
              <a:gd name="T16" fmla="*/ 7043 w 7043"/>
              <a:gd name="T17" fmla="*/ 2637 h 4319"/>
              <a:gd name="T18" fmla="*/ 7043 w 7043"/>
              <a:gd name="T19" fmla="*/ 0 h 4319"/>
              <a:gd name="T20" fmla="*/ 2090 w 7043"/>
              <a:gd name="T21" fmla="*/ 0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43" h="4319">
                <a:moveTo>
                  <a:pt x="2090" y="0"/>
                </a:moveTo>
                <a:cubicBezTo>
                  <a:pt x="1821" y="155"/>
                  <a:pt x="1585" y="317"/>
                  <a:pt x="1378" y="479"/>
                </a:cubicBezTo>
                <a:cubicBezTo>
                  <a:pt x="840" y="901"/>
                  <a:pt x="504" y="1324"/>
                  <a:pt x="343" y="1614"/>
                </a:cubicBezTo>
                <a:cubicBezTo>
                  <a:pt x="7" y="2217"/>
                  <a:pt x="0" y="2647"/>
                  <a:pt x="207" y="2854"/>
                </a:cubicBezTo>
                <a:cubicBezTo>
                  <a:pt x="592" y="3239"/>
                  <a:pt x="1532" y="3371"/>
                  <a:pt x="2727" y="3955"/>
                </a:cubicBezTo>
                <a:cubicBezTo>
                  <a:pt x="2935" y="4057"/>
                  <a:pt x="3123" y="4180"/>
                  <a:pt x="3295" y="4319"/>
                </a:cubicBezTo>
                <a:cubicBezTo>
                  <a:pt x="5889" y="4319"/>
                  <a:pt x="5889" y="4319"/>
                  <a:pt x="5889" y="4319"/>
                </a:cubicBezTo>
                <a:cubicBezTo>
                  <a:pt x="6069" y="3854"/>
                  <a:pt x="6323" y="3410"/>
                  <a:pt x="6686" y="3011"/>
                </a:cubicBezTo>
                <a:cubicBezTo>
                  <a:pt x="6807" y="2878"/>
                  <a:pt x="6926" y="2754"/>
                  <a:pt x="7043" y="2637"/>
                </a:cubicBezTo>
                <a:cubicBezTo>
                  <a:pt x="7043" y="0"/>
                  <a:pt x="7043" y="0"/>
                  <a:pt x="7043" y="0"/>
                </a:cubicBezTo>
                <a:lnTo>
                  <a:pt x="2090" y="0"/>
                </a:lnTo>
                <a:close/>
              </a:path>
            </a:pathLst>
          </a:custGeom>
          <a:gradFill flip="none" rotWithShape="1">
            <a:gsLst>
              <a:gs pos="15000">
                <a:srgbClr val="209FA6"/>
              </a:gs>
              <a:gs pos="96000">
                <a:srgbClr val="A6D9DC"/>
              </a:gs>
            </a:gsLst>
            <a:lin ang="16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EABA08B-07FB-41C1-8C2C-CB117F93179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9D88CF6-3A3B-410A-A3DF-40417FAFC63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73FC3E2-4E99-4F43-B465-CDF1978705C7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  <a:noFill/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E7E80FD-1BE2-4FE2-B48A-C0F5F19D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F2FDC6E-CF68-43B2-9859-39812ACB1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7D43A7B-A4FF-4A4D-89C5-5D173B07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0E1FAC0-F79B-494A-8FA3-47649769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A73D5DB-827B-47E3-9F08-97121585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355C8C2-A847-4FF4-BA59-8112B4D8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387FBFF-E840-492C-BABC-EF02516D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6C72842-7809-4232-8A69-988AD51D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7498989-3BCE-4EEC-AFEB-2ED1527D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2071E0C-0E15-413B-84A1-874DC9323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52773" y="2924174"/>
            <a:ext cx="6934201" cy="31845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>
                <a:solidFill>
                  <a:schemeClr val="bg1"/>
                </a:solidFill>
              </a:defRPr>
            </a:lvl1pPr>
            <a:lvl2pPr>
              <a:defRPr lang="fr-FR" dirty="0">
                <a:solidFill>
                  <a:schemeClr val="bg1"/>
                </a:solidFill>
              </a:defRPr>
            </a:lvl2pPr>
            <a:lvl3pPr>
              <a:defRPr lang="fr-FR" dirty="0">
                <a:solidFill>
                  <a:schemeClr val="bg1"/>
                </a:solidFill>
              </a:defRPr>
            </a:lvl3pPr>
            <a:lvl4pPr>
              <a:defRPr lang="fr-FR" dirty="0">
                <a:solidFill>
                  <a:schemeClr val="bg1"/>
                </a:solidFill>
              </a:defRPr>
            </a:lvl4pPr>
            <a:lvl5pPr>
              <a:defRPr lang="fr-FR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7" name="Titre 11266">
            <a:extLst>
              <a:ext uri="{FF2B5EF4-FFF2-40B4-BE49-F238E27FC236}">
                <a16:creationId xmlns:a16="http://schemas.microsoft.com/office/drawing/2014/main" id="{26B0D6EC-4D7D-4CD9-992A-262AA3AA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3" y="1044576"/>
            <a:ext cx="5459412" cy="162213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C501166-1C05-4572-A11B-1D7EAB251C3B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Accroche BLEU</a:t>
            </a:r>
          </a:p>
        </p:txBody>
      </p:sp>
    </p:spTree>
    <p:extLst>
      <p:ext uri="{BB962C8B-B14F-4D97-AF65-F5344CB8AC3E}">
        <p14:creationId xmlns:p14="http://schemas.microsoft.com/office/powerpoint/2010/main" val="1163082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roche FUS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F7CA8FE-83BC-44FE-A2E0-9363945BC8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A50069"/>
              </a:gs>
              <a:gs pos="97000">
                <a:srgbClr val="C20E1A"/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A4FFE3E1-3F11-4D7F-BA9E-E3BAC4E21EE6}"/>
              </a:ext>
            </a:extLst>
          </p:cNvPr>
          <p:cNvSpPr>
            <a:spLocks/>
          </p:cNvSpPr>
          <p:nvPr/>
        </p:nvSpPr>
        <p:spPr bwMode="auto">
          <a:xfrm>
            <a:off x="606425" y="1588"/>
            <a:ext cx="11585574" cy="6856413"/>
          </a:xfrm>
          <a:custGeom>
            <a:avLst/>
            <a:gdLst>
              <a:gd name="T0" fmla="*/ 2384 w 7300"/>
              <a:gd name="T1" fmla="*/ 0 h 4319"/>
              <a:gd name="T2" fmla="*/ 1233 w 7300"/>
              <a:gd name="T3" fmla="*/ 832 h 4319"/>
              <a:gd name="T4" fmla="*/ 1233 w 7300"/>
              <a:gd name="T5" fmla="*/ 832 h 4319"/>
              <a:gd name="T6" fmla="*/ 287 w 7300"/>
              <a:gd name="T7" fmla="*/ 2056 h 4319"/>
              <a:gd name="T8" fmla="*/ 254 w 7300"/>
              <a:gd name="T9" fmla="*/ 3318 h 4319"/>
              <a:gd name="T10" fmla="*/ 2883 w 7300"/>
              <a:gd name="T11" fmla="*/ 4238 h 4319"/>
              <a:gd name="T12" fmla="*/ 3066 w 7300"/>
              <a:gd name="T13" fmla="*/ 4319 h 4319"/>
              <a:gd name="T14" fmla="*/ 6111 w 7300"/>
              <a:gd name="T15" fmla="*/ 4319 h 4319"/>
              <a:gd name="T16" fmla="*/ 6789 w 7300"/>
              <a:gd name="T17" fmla="*/ 2987 h 4319"/>
              <a:gd name="T18" fmla="*/ 7300 w 7300"/>
              <a:gd name="T19" fmla="*/ 2372 h 4319"/>
              <a:gd name="T20" fmla="*/ 7300 w 7300"/>
              <a:gd name="T21" fmla="*/ 0 h 4319"/>
              <a:gd name="T22" fmla="*/ 2384 w 7300"/>
              <a:gd name="T23" fmla="*/ 0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300" h="4319">
                <a:moveTo>
                  <a:pt x="2384" y="0"/>
                </a:moveTo>
                <a:cubicBezTo>
                  <a:pt x="1919" y="263"/>
                  <a:pt x="1539" y="550"/>
                  <a:pt x="1233" y="832"/>
                </a:cubicBezTo>
                <a:cubicBezTo>
                  <a:pt x="1318" y="776"/>
                  <a:pt x="1318" y="776"/>
                  <a:pt x="1233" y="832"/>
                </a:cubicBezTo>
                <a:cubicBezTo>
                  <a:pt x="727" y="1299"/>
                  <a:pt x="425" y="1751"/>
                  <a:pt x="287" y="2056"/>
                </a:cubicBezTo>
                <a:cubicBezTo>
                  <a:pt x="0" y="2690"/>
                  <a:pt x="29" y="3124"/>
                  <a:pt x="254" y="3318"/>
                </a:cubicBezTo>
                <a:cubicBezTo>
                  <a:pt x="675" y="3677"/>
                  <a:pt x="1632" y="3739"/>
                  <a:pt x="2883" y="4238"/>
                </a:cubicBezTo>
                <a:cubicBezTo>
                  <a:pt x="2945" y="4263"/>
                  <a:pt x="3006" y="4290"/>
                  <a:pt x="3066" y="4319"/>
                </a:cubicBezTo>
                <a:cubicBezTo>
                  <a:pt x="6111" y="4319"/>
                  <a:pt x="6111" y="4319"/>
                  <a:pt x="6111" y="4319"/>
                </a:cubicBezTo>
                <a:cubicBezTo>
                  <a:pt x="6254" y="3853"/>
                  <a:pt x="6469" y="3402"/>
                  <a:pt x="6789" y="2987"/>
                </a:cubicBezTo>
                <a:cubicBezTo>
                  <a:pt x="6962" y="2762"/>
                  <a:pt x="7134" y="2559"/>
                  <a:pt x="7300" y="2372"/>
                </a:cubicBezTo>
                <a:cubicBezTo>
                  <a:pt x="7300" y="0"/>
                  <a:pt x="7300" y="0"/>
                  <a:pt x="7300" y="0"/>
                </a:cubicBezTo>
                <a:lnTo>
                  <a:pt x="2384" y="0"/>
                </a:lnTo>
                <a:close/>
              </a:path>
            </a:pathLst>
          </a:custGeom>
          <a:gradFill flip="none" rotWithShape="1">
            <a:gsLst>
              <a:gs pos="2000">
                <a:srgbClr val="B0054B"/>
              </a:gs>
              <a:gs pos="27000">
                <a:srgbClr val="BF0D1E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A71D3F6B-2612-462B-856F-9A4D0776CB6C}"/>
              </a:ext>
            </a:extLst>
          </p:cNvPr>
          <p:cNvSpPr>
            <a:spLocks/>
          </p:cNvSpPr>
          <p:nvPr/>
        </p:nvSpPr>
        <p:spPr bwMode="auto">
          <a:xfrm>
            <a:off x="1014412" y="1588"/>
            <a:ext cx="11177587" cy="6856413"/>
          </a:xfrm>
          <a:custGeom>
            <a:avLst/>
            <a:gdLst>
              <a:gd name="T0" fmla="*/ 2090 w 7043"/>
              <a:gd name="T1" fmla="*/ 0 h 4319"/>
              <a:gd name="T2" fmla="*/ 1378 w 7043"/>
              <a:gd name="T3" fmla="*/ 479 h 4319"/>
              <a:gd name="T4" fmla="*/ 343 w 7043"/>
              <a:gd name="T5" fmla="*/ 1614 h 4319"/>
              <a:gd name="T6" fmla="*/ 207 w 7043"/>
              <a:gd name="T7" fmla="*/ 2854 h 4319"/>
              <a:gd name="T8" fmla="*/ 2727 w 7043"/>
              <a:gd name="T9" fmla="*/ 3955 h 4319"/>
              <a:gd name="T10" fmla="*/ 3295 w 7043"/>
              <a:gd name="T11" fmla="*/ 4319 h 4319"/>
              <a:gd name="T12" fmla="*/ 5889 w 7043"/>
              <a:gd name="T13" fmla="*/ 4319 h 4319"/>
              <a:gd name="T14" fmla="*/ 6686 w 7043"/>
              <a:gd name="T15" fmla="*/ 3011 h 4319"/>
              <a:gd name="T16" fmla="*/ 7043 w 7043"/>
              <a:gd name="T17" fmla="*/ 2637 h 4319"/>
              <a:gd name="T18" fmla="*/ 7043 w 7043"/>
              <a:gd name="T19" fmla="*/ 0 h 4319"/>
              <a:gd name="T20" fmla="*/ 2090 w 7043"/>
              <a:gd name="T21" fmla="*/ 0 h 4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043" h="4319">
                <a:moveTo>
                  <a:pt x="2090" y="0"/>
                </a:moveTo>
                <a:cubicBezTo>
                  <a:pt x="1821" y="155"/>
                  <a:pt x="1585" y="317"/>
                  <a:pt x="1378" y="479"/>
                </a:cubicBezTo>
                <a:cubicBezTo>
                  <a:pt x="840" y="901"/>
                  <a:pt x="504" y="1324"/>
                  <a:pt x="343" y="1614"/>
                </a:cubicBezTo>
                <a:cubicBezTo>
                  <a:pt x="7" y="2217"/>
                  <a:pt x="0" y="2647"/>
                  <a:pt x="207" y="2854"/>
                </a:cubicBezTo>
                <a:cubicBezTo>
                  <a:pt x="592" y="3239"/>
                  <a:pt x="1532" y="3371"/>
                  <a:pt x="2727" y="3955"/>
                </a:cubicBezTo>
                <a:cubicBezTo>
                  <a:pt x="2935" y="4057"/>
                  <a:pt x="3123" y="4180"/>
                  <a:pt x="3295" y="4319"/>
                </a:cubicBezTo>
                <a:cubicBezTo>
                  <a:pt x="5889" y="4319"/>
                  <a:pt x="5889" y="4319"/>
                  <a:pt x="5889" y="4319"/>
                </a:cubicBezTo>
                <a:cubicBezTo>
                  <a:pt x="6069" y="3854"/>
                  <a:pt x="6323" y="3410"/>
                  <a:pt x="6686" y="3011"/>
                </a:cubicBezTo>
                <a:cubicBezTo>
                  <a:pt x="6807" y="2878"/>
                  <a:pt x="6926" y="2754"/>
                  <a:pt x="7043" y="2637"/>
                </a:cubicBezTo>
                <a:cubicBezTo>
                  <a:pt x="7043" y="0"/>
                  <a:pt x="7043" y="0"/>
                  <a:pt x="7043" y="0"/>
                </a:cubicBezTo>
                <a:lnTo>
                  <a:pt x="2090" y="0"/>
                </a:lnTo>
                <a:close/>
              </a:path>
            </a:pathLst>
          </a:custGeom>
          <a:gradFill flip="none" rotWithShape="1">
            <a:gsLst>
              <a:gs pos="25000">
                <a:srgbClr val="A9025E"/>
              </a:gs>
              <a:gs pos="96000">
                <a:srgbClr val="BE0C24"/>
              </a:gs>
            </a:gsLst>
            <a:lin ang="16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2EABA08B-07FB-41C1-8C2C-CB117F93179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9D88CF6-3A3B-410A-A3DF-40417FAFC63D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73FC3E2-4E99-4F43-B465-CDF1978705C7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  <a:noFill/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E7E80FD-1BE2-4FE2-B48A-C0F5F19D2F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0F2FDC6E-CF68-43B2-9859-39812ACB17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37D43A7B-A4FF-4A4D-89C5-5D173B07F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0E1FAC0-F79B-494A-8FA3-476497698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EA73D5DB-827B-47E3-9F08-971215851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6355C8C2-A847-4FF4-BA59-8112B4D86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387FBFF-E840-492C-BABC-EF02516DD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36C72842-7809-4232-8A69-988AD51DE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D7498989-3BCE-4EEC-AFEB-2ED1527D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12071E0C-0E15-413B-84A1-874DC9323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pFill/>
            <a:ln w="6350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52773" y="2924174"/>
            <a:ext cx="6934201" cy="31845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fr-FR" dirty="0">
                <a:solidFill>
                  <a:schemeClr val="bg1"/>
                </a:solidFill>
              </a:defRPr>
            </a:lvl1pPr>
            <a:lvl2pPr>
              <a:defRPr lang="fr-FR" dirty="0">
                <a:solidFill>
                  <a:schemeClr val="bg1"/>
                </a:solidFill>
              </a:defRPr>
            </a:lvl2pPr>
            <a:lvl3pPr>
              <a:defRPr lang="fr-FR" dirty="0">
                <a:solidFill>
                  <a:schemeClr val="bg1"/>
                </a:solidFill>
              </a:defRPr>
            </a:lvl3pPr>
            <a:lvl4pPr>
              <a:defRPr lang="fr-FR" dirty="0">
                <a:solidFill>
                  <a:schemeClr val="bg1"/>
                </a:solidFill>
              </a:defRPr>
            </a:lvl4pPr>
            <a:lvl5pPr>
              <a:defRPr lang="fr-FR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Premier niveau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267" name="Titre 11266">
            <a:extLst>
              <a:ext uri="{FF2B5EF4-FFF2-40B4-BE49-F238E27FC236}">
                <a16:creationId xmlns:a16="http://schemas.microsoft.com/office/drawing/2014/main" id="{26B0D6EC-4D7D-4CD9-992A-262AA3AA9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2773" y="1044576"/>
            <a:ext cx="5459412" cy="1622137"/>
          </a:xfrm>
        </p:spPr>
        <p:txBody>
          <a:bodyPr anchor="b"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CC501166-1C05-4572-A11B-1D7EAB251C3B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Accroche PARME</a:t>
            </a:r>
          </a:p>
        </p:txBody>
      </p:sp>
    </p:spTree>
    <p:extLst>
      <p:ext uri="{BB962C8B-B14F-4D97-AF65-F5344CB8AC3E}">
        <p14:creationId xmlns:p14="http://schemas.microsoft.com/office/powerpoint/2010/main" val="3095525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7717AC4-98E8-4039-A8BE-D841E5EF30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66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3ADF600D-BF21-4B3A-9E48-D000939ECBFE}"/>
              </a:ext>
            </a:extLst>
          </p:cNvPr>
          <p:cNvSpPr>
            <a:spLocks noEditPoints="1"/>
          </p:cNvSpPr>
          <p:nvPr/>
        </p:nvSpPr>
        <p:spPr bwMode="auto">
          <a:xfrm>
            <a:off x="5297488" y="0"/>
            <a:ext cx="6894513" cy="6854825"/>
          </a:xfrm>
          <a:custGeom>
            <a:avLst/>
            <a:gdLst>
              <a:gd name="T0" fmla="*/ 581 w 4343"/>
              <a:gd name="T1" fmla="*/ 1780 h 4318"/>
              <a:gd name="T2" fmla="*/ 581 w 4343"/>
              <a:gd name="T3" fmla="*/ 1781 h 4318"/>
              <a:gd name="T4" fmla="*/ 581 w 4343"/>
              <a:gd name="T5" fmla="*/ 1780 h 4318"/>
              <a:gd name="T6" fmla="*/ 583 w 4343"/>
              <a:gd name="T7" fmla="*/ 1779 h 4318"/>
              <a:gd name="T8" fmla="*/ 582 w 4343"/>
              <a:gd name="T9" fmla="*/ 1780 h 4318"/>
              <a:gd name="T10" fmla="*/ 583 w 4343"/>
              <a:gd name="T11" fmla="*/ 1779 h 4318"/>
              <a:gd name="T12" fmla="*/ 584 w 4343"/>
              <a:gd name="T13" fmla="*/ 1777 h 4318"/>
              <a:gd name="T14" fmla="*/ 584 w 4343"/>
              <a:gd name="T15" fmla="*/ 1777 h 4318"/>
              <a:gd name="T16" fmla="*/ 3022 w 4343"/>
              <a:gd name="T17" fmla="*/ 0 h 4318"/>
              <a:gd name="T18" fmla="*/ 2182 w 4343"/>
              <a:gd name="T19" fmla="*/ 391 h 4318"/>
              <a:gd name="T20" fmla="*/ 1989 w 4343"/>
              <a:gd name="T21" fmla="*/ 505 h 4318"/>
              <a:gd name="T22" fmla="*/ 580 w 4343"/>
              <a:gd name="T23" fmla="*/ 1782 h 4318"/>
              <a:gd name="T24" fmla="*/ 581 w 4343"/>
              <a:gd name="T25" fmla="*/ 1781 h 4318"/>
              <a:gd name="T26" fmla="*/ 580 w 4343"/>
              <a:gd name="T27" fmla="*/ 1782 h 4318"/>
              <a:gd name="T28" fmla="*/ 103 w 4343"/>
              <a:gd name="T29" fmla="*/ 2755 h 4318"/>
              <a:gd name="T30" fmla="*/ 282 w 4343"/>
              <a:gd name="T31" fmla="*/ 3602 h 4318"/>
              <a:gd name="T32" fmla="*/ 2298 w 4343"/>
              <a:gd name="T33" fmla="*/ 3784 h 4318"/>
              <a:gd name="T34" fmla="*/ 3134 w 4343"/>
              <a:gd name="T35" fmla="*/ 4060 h 4318"/>
              <a:gd name="T36" fmla="*/ 3542 w 4343"/>
              <a:gd name="T37" fmla="*/ 4318 h 4318"/>
              <a:gd name="T38" fmla="*/ 4343 w 4343"/>
              <a:gd name="T39" fmla="*/ 4318 h 4318"/>
              <a:gd name="T40" fmla="*/ 4343 w 4343"/>
              <a:gd name="T41" fmla="*/ 0 h 4318"/>
              <a:gd name="T42" fmla="*/ 3022 w 4343"/>
              <a:gd name="T43" fmla="*/ 0 h 4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43" h="4318">
                <a:moveTo>
                  <a:pt x="581" y="1780"/>
                </a:moveTo>
                <a:cubicBezTo>
                  <a:pt x="581" y="1781"/>
                  <a:pt x="581" y="1781"/>
                  <a:pt x="581" y="1781"/>
                </a:cubicBezTo>
                <a:cubicBezTo>
                  <a:pt x="581" y="1781"/>
                  <a:pt x="581" y="1781"/>
                  <a:pt x="581" y="1780"/>
                </a:cubicBezTo>
                <a:moveTo>
                  <a:pt x="583" y="1779"/>
                </a:moveTo>
                <a:cubicBezTo>
                  <a:pt x="583" y="1779"/>
                  <a:pt x="582" y="1779"/>
                  <a:pt x="582" y="1780"/>
                </a:cubicBezTo>
                <a:cubicBezTo>
                  <a:pt x="582" y="1779"/>
                  <a:pt x="583" y="1779"/>
                  <a:pt x="583" y="1779"/>
                </a:cubicBezTo>
                <a:moveTo>
                  <a:pt x="584" y="1777"/>
                </a:moveTo>
                <a:cubicBezTo>
                  <a:pt x="629" y="1732"/>
                  <a:pt x="629" y="1732"/>
                  <a:pt x="584" y="1777"/>
                </a:cubicBezTo>
                <a:moveTo>
                  <a:pt x="3022" y="0"/>
                </a:moveTo>
                <a:cubicBezTo>
                  <a:pt x="2754" y="97"/>
                  <a:pt x="2472" y="225"/>
                  <a:pt x="2182" y="391"/>
                </a:cubicBezTo>
                <a:cubicBezTo>
                  <a:pt x="2116" y="428"/>
                  <a:pt x="2051" y="467"/>
                  <a:pt x="1989" y="505"/>
                </a:cubicBezTo>
                <a:cubicBezTo>
                  <a:pt x="1324" y="917"/>
                  <a:pt x="875" y="1373"/>
                  <a:pt x="580" y="1782"/>
                </a:cubicBezTo>
                <a:cubicBezTo>
                  <a:pt x="580" y="1782"/>
                  <a:pt x="580" y="1781"/>
                  <a:pt x="581" y="1781"/>
                </a:cubicBezTo>
                <a:cubicBezTo>
                  <a:pt x="580" y="1781"/>
                  <a:pt x="580" y="1782"/>
                  <a:pt x="580" y="1782"/>
                </a:cubicBezTo>
                <a:cubicBezTo>
                  <a:pt x="295" y="2177"/>
                  <a:pt x="152" y="2528"/>
                  <a:pt x="103" y="2755"/>
                </a:cubicBezTo>
                <a:cubicBezTo>
                  <a:pt x="0" y="3225"/>
                  <a:pt x="90" y="3510"/>
                  <a:pt x="282" y="3602"/>
                </a:cubicBezTo>
                <a:cubicBezTo>
                  <a:pt x="638" y="3773"/>
                  <a:pt x="1328" y="3657"/>
                  <a:pt x="2298" y="3784"/>
                </a:cubicBezTo>
                <a:cubicBezTo>
                  <a:pt x="2605" y="3825"/>
                  <a:pt x="2880" y="3926"/>
                  <a:pt x="3134" y="4060"/>
                </a:cubicBezTo>
                <a:cubicBezTo>
                  <a:pt x="3277" y="4136"/>
                  <a:pt x="3413" y="4223"/>
                  <a:pt x="3542" y="4318"/>
                </a:cubicBezTo>
                <a:cubicBezTo>
                  <a:pt x="4343" y="4318"/>
                  <a:pt x="4343" y="4318"/>
                  <a:pt x="4343" y="4318"/>
                </a:cubicBezTo>
                <a:cubicBezTo>
                  <a:pt x="4343" y="0"/>
                  <a:pt x="4343" y="0"/>
                  <a:pt x="4343" y="0"/>
                </a:cubicBezTo>
                <a:lnTo>
                  <a:pt x="3022" y="0"/>
                </a:lnTo>
                <a:close/>
              </a:path>
            </a:pathLst>
          </a:custGeom>
          <a:gradFill flip="none" rotWithShape="1">
            <a:gsLst>
              <a:gs pos="34000">
                <a:srgbClr val="FFD203"/>
              </a:gs>
              <a:gs pos="89000">
                <a:srgbClr val="F6851F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F1DA59B9-27A8-4CDD-A987-7333E262CAC1}"/>
              </a:ext>
            </a:extLst>
          </p:cNvPr>
          <p:cNvSpPr>
            <a:spLocks/>
          </p:cNvSpPr>
          <p:nvPr/>
        </p:nvSpPr>
        <p:spPr bwMode="auto">
          <a:xfrm>
            <a:off x="5614988" y="0"/>
            <a:ext cx="6577013" cy="6858000"/>
          </a:xfrm>
          <a:custGeom>
            <a:avLst/>
            <a:gdLst>
              <a:gd name="T0" fmla="*/ 2991 w 4143"/>
              <a:gd name="T1" fmla="*/ 3846 h 4320"/>
              <a:gd name="T2" fmla="*/ 3569 w 4143"/>
              <a:gd name="T3" fmla="*/ 4320 h 4320"/>
              <a:gd name="T4" fmla="*/ 4143 w 4143"/>
              <a:gd name="T5" fmla="*/ 4320 h 4320"/>
              <a:gd name="T6" fmla="*/ 4143 w 4143"/>
              <a:gd name="T7" fmla="*/ 0 h 4320"/>
              <a:gd name="T8" fmla="*/ 2814 w 4143"/>
              <a:gd name="T9" fmla="*/ 0 h 4320"/>
              <a:gd name="T10" fmla="*/ 2355 w 4143"/>
              <a:gd name="T11" fmla="*/ 189 h 4320"/>
              <a:gd name="T12" fmla="*/ 2158 w 4143"/>
              <a:gd name="T13" fmla="*/ 286 h 4320"/>
              <a:gd name="T14" fmla="*/ 680 w 4143"/>
              <a:gd name="T15" fmla="*/ 1419 h 4320"/>
              <a:gd name="T16" fmla="*/ 137 w 4143"/>
              <a:gd name="T17" fmla="*/ 2329 h 4320"/>
              <a:gd name="T18" fmla="*/ 244 w 4143"/>
              <a:gd name="T19" fmla="*/ 3170 h 4320"/>
              <a:gd name="T20" fmla="*/ 2196 w 4143"/>
              <a:gd name="T21" fmla="*/ 3510 h 4320"/>
              <a:gd name="T22" fmla="*/ 2991 w 4143"/>
              <a:gd name="T23" fmla="*/ 3846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3" h="4320">
                <a:moveTo>
                  <a:pt x="2991" y="3846"/>
                </a:moveTo>
                <a:cubicBezTo>
                  <a:pt x="3202" y="3981"/>
                  <a:pt x="3393" y="4143"/>
                  <a:pt x="3569" y="4320"/>
                </a:cubicBezTo>
                <a:cubicBezTo>
                  <a:pt x="4143" y="4320"/>
                  <a:pt x="4143" y="4320"/>
                  <a:pt x="4143" y="4320"/>
                </a:cubicBezTo>
                <a:cubicBezTo>
                  <a:pt x="4143" y="0"/>
                  <a:pt x="4143" y="0"/>
                  <a:pt x="4143" y="0"/>
                </a:cubicBezTo>
                <a:cubicBezTo>
                  <a:pt x="2814" y="0"/>
                  <a:pt x="2814" y="0"/>
                  <a:pt x="2814" y="0"/>
                </a:cubicBezTo>
                <a:cubicBezTo>
                  <a:pt x="2665" y="54"/>
                  <a:pt x="2511" y="117"/>
                  <a:pt x="2355" y="189"/>
                </a:cubicBezTo>
                <a:cubicBezTo>
                  <a:pt x="2288" y="221"/>
                  <a:pt x="2222" y="253"/>
                  <a:pt x="2158" y="286"/>
                </a:cubicBezTo>
                <a:cubicBezTo>
                  <a:pt x="1476" y="635"/>
                  <a:pt x="1001" y="1043"/>
                  <a:pt x="680" y="1419"/>
                </a:cubicBezTo>
                <a:cubicBezTo>
                  <a:pt x="371" y="1781"/>
                  <a:pt x="203" y="2112"/>
                  <a:pt x="137" y="2329"/>
                </a:cubicBezTo>
                <a:cubicBezTo>
                  <a:pt x="0" y="2780"/>
                  <a:pt x="65" y="3065"/>
                  <a:pt x="244" y="3170"/>
                </a:cubicBezTo>
                <a:cubicBezTo>
                  <a:pt x="578" y="3365"/>
                  <a:pt x="1261" y="3308"/>
                  <a:pt x="2196" y="3510"/>
                </a:cubicBezTo>
                <a:cubicBezTo>
                  <a:pt x="2493" y="3575"/>
                  <a:pt x="2753" y="3695"/>
                  <a:pt x="2991" y="384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4" name="Logo">
            <a:extLst>
              <a:ext uri="{FF2B5EF4-FFF2-40B4-BE49-F238E27FC236}">
                <a16:creationId xmlns:a16="http://schemas.microsoft.com/office/drawing/2014/main" id="{37B3E3B6-B2AB-491D-9C4E-9D0A2ADE3618}"/>
              </a:ext>
            </a:extLst>
          </p:cNvPr>
          <p:cNvGrpSpPr>
            <a:grpSpLocks noChangeAspect="1"/>
          </p:cNvGrpSpPr>
          <p:nvPr/>
        </p:nvGrpSpPr>
        <p:grpSpPr>
          <a:xfrm>
            <a:off x="8983189" y="3607841"/>
            <a:ext cx="2394000" cy="1340490"/>
            <a:chOff x="6425674" y="5392273"/>
            <a:chExt cx="2052000" cy="1148990"/>
          </a:xfrm>
        </p:grpSpPr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618AC344-4F4F-4C12-9302-C1F65A738877}"/>
                </a:ext>
              </a:extLst>
            </p:cNvPr>
            <p:cNvGrpSpPr/>
            <p:nvPr/>
          </p:nvGrpSpPr>
          <p:grpSpPr>
            <a:xfrm>
              <a:off x="6581081" y="5577217"/>
              <a:ext cx="357668" cy="359666"/>
              <a:chOff x="1009650" y="946150"/>
              <a:chExt cx="3979863" cy="4002088"/>
            </a:xfrm>
          </p:grpSpPr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A57A9421-17CA-4DBF-A8FA-F6B50FE4E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938" y="1022350"/>
                <a:ext cx="1768475" cy="1793875"/>
              </a:xfrm>
              <a:custGeom>
                <a:avLst/>
                <a:gdLst>
                  <a:gd name="T0" fmla="*/ 275 w 278"/>
                  <a:gd name="T1" fmla="*/ 171 h 282"/>
                  <a:gd name="T2" fmla="*/ 256 w 278"/>
                  <a:gd name="T3" fmla="*/ 121 h 282"/>
                  <a:gd name="T4" fmla="*/ 183 w 278"/>
                  <a:gd name="T5" fmla="*/ 45 h 282"/>
                  <a:gd name="T6" fmla="*/ 98 w 278"/>
                  <a:gd name="T7" fmla="*/ 6 h 282"/>
                  <a:gd name="T8" fmla="*/ 56 w 278"/>
                  <a:gd name="T9" fmla="*/ 0 h 282"/>
                  <a:gd name="T10" fmla="*/ 42 w 278"/>
                  <a:gd name="T11" fmla="*/ 1 h 282"/>
                  <a:gd name="T12" fmla="*/ 0 w 278"/>
                  <a:gd name="T13" fmla="*/ 28 h 282"/>
                  <a:gd name="T14" fmla="*/ 42 w 278"/>
                  <a:gd name="T15" fmla="*/ 124 h 282"/>
                  <a:gd name="T16" fmla="*/ 50 w 278"/>
                  <a:gd name="T17" fmla="*/ 169 h 282"/>
                  <a:gd name="T18" fmla="*/ 33 w 278"/>
                  <a:gd name="T19" fmla="*/ 253 h 282"/>
                  <a:gd name="T20" fmla="*/ 25 w 278"/>
                  <a:gd name="T21" fmla="*/ 274 h 282"/>
                  <a:gd name="T22" fmla="*/ 34 w 278"/>
                  <a:gd name="T23" fmla="*/ 282 h 282"/>
                  <a:gd name="T24" fmla="*/ 51 w 278"/>
                  <a:gd name="T25" fmla="*/ 266 h 282"/>
                  <a:gd name="T26" fmla="*/ 119 w 278"/>
                  <a:gd name="T27" fmla="*/ 219 h 282"/>
                  <a:gd name="T28" fmla="*/ 162 w 278"/>
                  <a:gd name="T29" fmla="*/ 210 h 282"/>
                  <a:gd name="T30" fmla="*/ 212 w 278"/>
                  <a:gd name="T31" fmla="*/ 212 h 282"/>
                  <a:gd name="T32" fmla="*/ 262 w 278"/>
                  <a:gd name="T33" fmla="*/ 211 h 282"/>
                  <a:gd name="T34" fmla="*/ 275 w 278"/>
                  <a:gd name="T35" fmla="*/ 171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8" h="282">
                    <a:moveTo>
                      <a:pt x="275" y="171"/>
                    </a:moveTo>
                    <a:cubicBezTo>
                      <a:pt x="273" y="160"/>
                      <a:pt x="268" y="142"/>
                      <a:pt x="256" y="121"/>
                    </a:cubicBezTo>
                    <a:cubicBezTo>
                      <a:pt x="242" y="98"/>
                      <a:pt x="219" y="70"/>
                      <a:pt x="183" y="45"/>
                    </a:cubicBezTo>
                    <a:cubicBezTo>
                      <a:pt x="152" y="23"/>
                      <a:pt x="123" y="12"/>
                      <a:pt x="98" y="6"/>
                    </a:cubicBezTo>
                    <a:cubicBezTo>
                      <a:pt x="82" y="2"/>
                      <a:pt x="68" y="0"/>
                      <a:pt x="56" y="0"/>
                    </a:cubicBezTo>
                    <a:cubicBezTo>
                      <a:pt x="51" y="0"/>
                      <a:pt x="46" y="1"/>
                      <a:pt x="42" y="1"/>
                    </a:cubicBezTo>
                    <a:cubicBezTo>
                      <a:pt x="13" y="4"/>
                      <a:pt x="0" y="15"/>
                      <a:pt x="0" y="28"/>
                    </a:cubicBezTo>
                    <a:cubicBezTo>
                      <a:pt x="2" y="48"/>
                      <a:pt x="24" y="77"/>
                      <a:pt x="42" y="124"/>
                    </a:cubicBezTo>
                    <a:cubicBezTo>
                      <a:pt x="47" y="139"/>
                      <a:pt x="50" y="154"/>
                      <a:pt x="50" y="169"/>
                    </a:cubicBezTo>
                    <a:cubicBezTo>
                      <a:pt x="50" y="198"/>
                      <a:pt x="42" y="226"/>
                      <a:pt x="33" y="253"/>
                    </a:cubicBezTo>
                    <a:cubicBezTo>
                      <a:pt x="30" y="260"/>
                      <a:pt x="28" y="267"/>
                      <a:pt x="25" y="274"/>
                    </a:cubicBezTo>
                    <a:cubicBezTo>
                      <a:pt x="29" y="276"/>
                      <a:pt x="32" y="279"/>
                      <a:pt x="34" y="282"/>
                    </a:cubicBezTo>
                    <a:cubicBezTo>
                      <a:pt x="39" y="277"/>
                      <a:pt x="45" y="271"/>
                      <a:pt x="51" y="266"/>
                    </a:cubicBezTo>
                    <a:cubicBezTo>
                      <a:pt x="71" y="247"/>
                      <a:pt x="93" y="229"/>
                      <a:pt x="119" y="219"/>
                    </a:cubicBezTo>
                    <a:cubicBezTo>
                      <a:pt x="132" y="214"/>
                      <a:pt x="147" y="210"/>
                      <a:pt x="162" y="210"/>
                    </a:cubicBezTo>
                    <a:cubicBezTo>
                      <a:pt x="181" y="209"/>
                      <a:pt x="198" y="211"/>
                      <a:pt x="212" y="212"/>
                    </a:cubicBezTo>
                    <a:cubicBezTo>
                      <a:pt x="234" y="213"/>
                      <a:pt x="251" y="215"/>
                      <a:pt x="262" y="211"/>
                    </a:cubicBezTo>
                    <a:cubicBezTo>
                      <a:pt x="272" y="208"/>
                      <a:pt x="278" y="194"/>
                      <a:pt x="275" y="171"/>
                    </a:cubicBezTo>
                    <a:close/>
                  </a:path>
                </a:pathLst>
              </a:custGeom>
              <a:gradFill>
                <a:gsLst>
                  <a:gs pos="3000">
                    <a:srgbClr val="C7015E"/>
                  </a:gs>
                  <a:gs pos="93000">
                    <a:srgbClr val="D80B36"/>
                  </a:gs>
                </a:gsLst>
                <a:lin ang="17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6">
                <a:extLst>
                  <a:ext uri="{FF2B5EF4-FFF2-40B4-BE49-F238E27FC236}">
                    <a16:creationId xmlns:a16="http://schemas.microsoft.com/office/drawing/2014/main" id="{5E89333D-0E8E-4835-A610-BBA6216AF8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57300" y="3038475"/>
                <a:ext cx="1760538" cy="1808163"/>
              </a:xfrm>
              <a:custGeom>
                <a:avLst/>
                <a:gdLst>
                  <a:gd name="T0" fmla="*/ 241 w 277"/>
                  <a:gd name="T1" fmla="*/ 157 h 284"/>
                  <a:gd name="T2" fmla="*/ 236 w 277"/>
                  <a:gd name="T3" fmla="*/ 128 h 284"/>
                  <a:gd name="T4" fmla="*/ 258 w 277"/>
                  <a:gd name="T5" fmla="*/ 29 h 284"/>
                  <a:gd name="T6" fmla="*/ 268 w 277"/>
                  <a:gd name="T7" fmla="*/ 8 h 284"/>
                  <a:gd name="T8" fmla="*/ 256 w 277"/>
                  <a:gd name="T9" fmla="*/ 0 h 284"/>
                  <a:gd name="T10" fmla="*/ 238 w 277"/>
                  <a:gd name="T11" fmla="*/ 15 h 284"/>
                  <a:gd name="T12" fmla="*/ 149 w 277"/>
                  <a:gd name="T13" fmla="*/ 61 h 284"/>
                  <a:gd name="T14" fmla="*/ 121 w 277"/>
                  <a:gd name="T15" fmla="*/ 63 h 284"/>
                  <a:gd name="T16" fmla="*/ 29 w 277"/>
                  <a:gd name="T17" fmla="*/ 53 h 284"/>
                  <a:gd name="T18" fmla="*/ 17 w 277"/>
                  <a:gd name="T19" fmla="*/ 55 h 284"/>
                  <a:gd name="T20" fmla="*/ 1 w 277"/>
                  <a:gd name="T21" fmla="*/ 95 h 284"/>
                  <a:gd name="T22" fmla="*/ 13 w 277"/>
                  <a:gd name="T23" fmla="*/ 138 h 284"/>
                  <a:gd name="T24" fmla="*/ 87 w 277"/>
                  <a:gd name="T25" fmla="*/ 231 h 284"/>
                  <a:gd name="T26" fmla="*/ 186 w 277"/>
                  <a:gd name="T27" fmla="*/ 279 h 284"/>
                  <a:gd name="T28" fmla="*/ 154 w 277"/>
                  <a:gd name="T29" fmla="*/ 260 h 284"/>
                  <a:gd name="T30" fmla="*/ 186 w 277"/>
                  <a:gd name="T31" fmla="*/ 279 h 284"/>
                  <a:gd name="T32" fmla="*/ 232 w 277"/>
                  <a:gd name="T33" fmla="*/ 283 h 284"/>
                  <a:gd name="T34" fmla="*/ 277 w 277"/>
                  <a:gd name="T35" fmla="*/ 257 h 284"/>
                  <a:gd name="T36" fmla="*/ 241 w 277"/>
                  <a:gd name="T37" fmla="*/ 157 h 284"/>
                  <a:gd name="T38" fmla="*/ 93 w 277"/>
                  <a:gd name="T39" fmla="*/ 183 h 284"/>
                  <a:gd name="T40" fmla="*/ 126 w 277"/>
                  <a:gd name="T41" fmla="*/ 102 h 284"/>
                  <a:gd name="T42" fmla="*/ 93 w 277"/>
                  <a:gd name="T43" fmla="*/ 1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284">
                    <a:moveTo>
                      <a:pt x="241" y="157"/>
                    </a:moveTo>
                    <a:cubicBezTo>
                      <a:pt x="238" y="147"/>
                      <a:pt x="237" y="138"/>
                      <a:pt x="236" y="128"/>
                    </a:cubicBezTo>
                    <a:cubicBezTo>
                      <a:pt x="233" y="93"/>
                      <a:pt x="244" y="59"/>
                      <a:pt x="258" y="29"/>
                    </a:cubicBezTo>
                    <a:cubicBezTo>
                      <a:pt x="261" y="22"/>
                      <a:pt x="264" y="15"/>
                      <a:pt x="268" y="8"/>
                    </a:cubicBezTo>
                    <a:cubicBezTo>
                      <a:pt x="263" y="6"/>
                      <a:pt x="259" y="3"/>
                      <a:pt x="256" y="0"/>
                    </a:cubicBezTo>
                    <a:cubicBezTo>
                      <a:pt x="250" y="5"/>
                      <a:pt x="244" y="10"/>
                      <a:pt x="238" y="15"/>
                    </a:cubicBezTo>
                    <a:cubicBezTo>
                      <a:pt x="213" y="35"/>
                      <a:pt x="183" y="55"/>
                      <a:pt x="149" y="61"/>
                    </a:cubicBezTo>
                    <a:cubicBezTo>
                      <a:pt x="140" y="63"/>
                      <a:pt x="130" y="64"/>
                      <a:pt x="121" y="63"/>
                    </a:cubicBezTo>
                    <a:cubicBezTo>
                      <a:pt x="80" y="62"/>
                      <a:pt x="50" y="53"/>
                      <a:pt x="29" y="53"/>
                    </a:cubicBezTo>
                    <a:cubicBezTo>
                      <a:pt x="25" y="53"/>
                      <a:pt x="21" y="54"/>
                      <a:pt x="17" y="55"/>
                    </a:cubicBezTo>
                    <a:cubicBezTo>
                      <a:pt x="7" y="58"/>
                      <a:pt x="0" y="71"/>
                      <a:pt x="1" y="95"/>
                    </a:cubicBezTo>
                    <a:cubicBezTo>
                      <a:pt x="2" y="105"/>
                      <a:pt x="5" y="120"/>
                      <a:pt x="13" y="138"/>
                    </a:cubicBezTo>
                    <a:cubicBezTo>
                      <a:pt x="24" y="165"/>
                      <a:pt x="47" y="199"/>
                      <a:pt x="87" y="231"/>
                    </a:cubicBezTo>
                    <a:cubicBezTo>
                      <a:pt x="123" y="258"/>
                      <a:pt x="157" y="272"/>
                      <a:pt x="186" y="279"/>
                    </a:cubicBezTo>
                    <a:cubicBezTo>
                      <a:pt x="172" y="273"/>
                      <a:pt x="162" y="266"/>
                      <a:pt x="154" y="260"/>
                    </a:cubicBezTo>
                    <a:cubicBezTo>
                      <a:pt x="162" y="266"/>
                      <a:pt x="172" y="273"/>
                      <a:pt x="186" y="279"/>
                    </a:cubicBezTo>
                    <a:cubicBezTo>
                      <a:pt x="204" y="283"/>
                      <a:pt x="220" y="284"/>
                      <a:pt x="232" y="283"/>
                    </a:cubicBezTo>
                    <a:cubicBezTo>
                      <a:pt x="262" y="281"/>
                      <a:pt x="277" y="270"/>
                      <a:pt x="277" y="257"/>
                    </a:cubicBezTo>
                    <a:cubicBezTo>
                      <a:pt x="277" y="236"/>
                      <a:pt x="257" y="206"/>
                      <a:pt x="241" y="157"/>
                    </a:cubicBezTo>
                    <a:close/>
                    <a:moveTo>
                      <a:pt x="93" y="183"/>
                    </a:moveTo>
                    <a:cubicBezTo>
                      <a:pt x="105" y="170"/>
                      <a:pt x="111" y="140"/>
                      <a:pt x="126" y="102"/>
                    </a:cubicBezTo>
                    <a:cubicBezTo>
                      <a:pt x="111" y="140"/>
                      <a:pt x="105" y="170"/>
                      <a:pt x="93" y="183"/>
                    </a:cubicBezTo>
                    <a:close/>
                  </a:path>
                </a:pathLst>
              </a:custGeom>
              <a:solidFill>
                <a:srgbClr val="B4E0F9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7">
                <a:extLst>
                  <a:ext uri="{FF2B5EF4-FFF2-40B4-BE49-F238E27FC236}">
                    <a16:creationId xmlns:a16="http://schemas.microsoft.com/office/drawing/2014/main" id="{BE901D6D-40E1-47A9-A716-41BCE2E30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650" y="2173288"/>
                <a:ext cx="1849438" cy="2087563"/>
              </a:xfrm>
              <a:custGeom>
                <a:avLst/>
                <a:gdLst>
                  <a:gd name="T0" fmla="*/ 289 w 291"/>
                  <a:gd name="T1" fmla="*/ 118 h 328"/>
                  <a:gd name="T2" fmla="*/ 266 w 291"/>
                  <a:gd name="T3" fmla="*/ 116 h 328"/>
                  <a:gd name="T4" fmla="*/ 148 w 291"/>
                  <a:gd name="T5" fmla="*/ 75 h 328"/>
                  <a:gd name="T6" fmla="*/ 80 w 291"/>
                  <a:gd name="T7" fmla="*/ 1 h 328"/>
                  <a:gd name="T8" fmla="*/ 72 w 291"/>
                  <a:gd name="T9" fmla="*/ 0 h 328"/>
                  <a:gd name="T10" fmla="*/ 41 w 291"/>
                  <a:gd name="T11" fmla="*/ 20 h 328"/>
                  <a:gd name="T12" fmla="*/ 13 w 291"/>
                  <a:gd name="T13" fmla="*/ 174 h 328"/>
                  <a:gd name="T14" fmla="*/ 52 w 291"/>
                  <a:gd name="T15" fmla="*/ 274 h 328"/>
                  <a:gd name="T16" fmla="*/ 83 w 291"/>
                  <a:gd name="T17" fmla="*/ 308 h 328"/>
                  <a:gd name="T18" fmla="*/ 132 w 291"/>
                  <a:gd name="T19" fmla="*/ 319 h 328"/>
                  <a:gd name="T20" fmla="*/ 173 w 291"/>
                  <a:gd name="T21" fmla="*/ 222 h 328"/>
                  <a:gd name="T22" fmla="*/ 188 w 291"/>
                  <a:gd name="T23" fmla="*/ 197 h 328"/>
                  <a:gd name="T24" fmla="*/ 270 w 291"/>
                  <a:gd name="T25" fmla="*/ 139 h 328"/>
                  <a:gd name="T26" fmla="*/ 291 w 291"/>
                  <a:gd name="T27" fmla="*/ 130 h 328"/>
                  <a:gd name="T28" fmla="*/ 289 w 291"/>
                  <a:gd name="T29" fmla="*/ 118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1" h="328">
                    <a:moveTo>
                      <a:pt x="289" y="118"/>
                    </a:moveTo>
                    <a:cubicBezTo>
                      <a:pt x="281" y="117"/>
                      <a:pt x="274" y="117"/>
                      <a:pt x="266" y="116"/>
                    </a:cubicBezTo>
                    <a:cubicBezTo>
                      <a:pt x="225" y="114"/>
                      <a:pt x="181" y="107"/>
                      <a:pt x="148" y="75"/>
                    </a:cubicBezTo>
                    <a:cubicBezTo>
                      <a:pt x="114" y="41"/>
                      <a:pt x="97" y="10"/>
                      <a:pt x="80" y="1"/>
                    </a:cubicBezTo>
                    <a:cubicBezTo>
                      <a:pt x="77" y="0"/>
                      <a:pt x="75" y="0"/>
                      <a:pt x="72" y="0"/>
                    </a:cubicBezTo>
                    <a:cubicBezTo>
                      <a:pt x="64" y="0"/>
                      <a:pt x="53" y="6"/>
                      <a:pt x="41" y="20"/>
                    </a:cubicBezTo>
                    <a:cubicBezTo>
                      <a:pt x="25" y="39"/>
                      <a:pt x="0" y="92"/>
                      <a:pt x="13" y="174"/>
                    </a:cubicBezTo>
                    <a:cubicBezTo>
                      <a:pt x="20" y="218"/>
                      <a:pt x="35" y="250"/>
                      <a:pt x="52" y="274"/>
                    </a:cubicBezTo>
                    <a:cubicBezTo>
                      <a:pt x="62" y="289"/>
                      <a:pt x="73" y="300"/>
                      <a:pt x="83" y="308"/>
                    </a:cubicBezTo>
                    <a:cubicBezTo>
                      <a:pt x="106" y="326"/>
                      <a:pt x="124" y="328"/>
                      <a:pt x="132" y="319"/>
                    </a:cubicBezTo>
                    <a:cubicBezTo>
                      <a:pt x="146" y="304"/>
                      <a:pt x="151" y="268"/>
                      <a:pt x="173" y="222"/>
                    </a:cubicBezTo>
                    <a:cubicBezTo>
                      <a:pt x="177" y="213"/>
                      <a:pt x="182" y="205"/>
                      <a:pt x="188" y="197"/>
                    </a:cubicBezTo>
                    <a:cubicBezTo>
                      <a:pt x="209" y="169"/>
                      <a:pt x="240" y="152"/>
                      <a:pt x="270" y="139"/>
                    </a:cubicBezTo>
                    <a:cubicBezTo>
                      <a:pt x="277" y="136"/>
                      <a:pt x="284" y="133"/>
                      <a:pt x="291" y="130"/>
                    </a:cubicBezTo>
                    <a:cubicBezTo>
                      <a:pt x="289" y="126"/>
                      <a:pt x="288" y="122"/>
                      <a:pt x="289" y="118"/>
                    </a:cubicBezTo>
                    <a:close/>
                  </a:path>
                </a:pathLst>
              </a:custGeom>
              <a:gradFill>
                <a:gsLst>
                  <a:gs pos="3000">
                    <a:srgbClr val="07797A"/>
                  </a:gs>
                  <a:gs pos="84000">
                    <a:srgbClr val="8FCDCF"/>
                  </a:gs>
                </a:gsLst>
                <a:lin ang="21594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F19DAC90-C14B-4E4D-90ED-2CC433309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988" y="3084513"/>
                <a:ext cx="2211388" cy="1863725"/>
              </a:xfrm>
              <a:custGeom>
                <a:avLst/>
                <a:gdLst>
                  <a:gd name="T0" fmla="*/ 339 w 348"/>
                  <a:gd name="T1" fmla="*/ 180 h 293"/>
                  <a:gd name="T2" fmla="*/ 245 w 348"/>
                  <a:gd name="T3" fmla="*/ 130 h 293"/>
                  <a:gd name="T4" fmla="*/ 171 w 348"/>
                  <a:gd name="T5" fmla="*/ 23 h 293"/>
                  <a:gd name="T6" fmla="*/ 164 w 348"/>
                  <a:gd name="T7" fmla="*/ 0 h 293"/>
                  <a:gd name="T8" fmla="*/ 149 w 348"/>
                  <a:gd name="T9" fmla="*/ 2 h 293"/>
                  <a:gd name="T10" fmla="*/ 146 w 348"/>
                  <a:gd name="T11" fmla="*/ 25 h 293"/>
                  <a:gd name="T12" fmla="*/ 110 w 348"/>
                  <a:gd name="T13" fmla="*/ 121 h 293"/>
                  <a:gd name="T14" fmla="*/ 90 w 348"/>
                  <a:gd name="T15" fmla="*/ 142 h 293"/>
                  <a:gd name="T16" fmla="*/ 6 w 348"/>
                  <a:gd name="T17" fmla="*/ 206 h 293"/>
                  <a:gd name="T18" fmla="*/ 22 w 348"/>
                  <a:gd name="T19" fmla="*/ 247 h 293"/>
                  <a:gd name="T20" fmla="*/ 60 w 348"/>
                  <a:gd name="T21" fmla="*/ 272 h 293"/>
                  <a:gd name="T22" fmla="*/ 179 w 348"/>
                  <a:gd name="T23" fmla="*/ 290 h 293"/>
                  <a:gd name="T24" fmla="*/ 323 w 348"/>
                  <a:gd name="T25" fmla="*/ 230 h 293"/>
                  <a:gd name="T26" fmla="*/ 339 w 348"/>
                  <a:gd name="T27" fmla="*/ 18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8" h="293">
                    <a:moveTo>
                      <a:pt x="339" y="180"/>
                    </a:moveTo>
                    <a:cubicBezTo>
                      <a:pt x="326" y="165"/>
                      <a:pt x="290" y="156"/>
                      <a:pt x="245" y="130"/>
                    </a:cubicBezTo>
                    <a:cubicBezTo>
                      <a:pt x="203" y="105"/>
                      <a:pt x="184" y="63"/>
                      <a:pt x="171" y="23"/>
                    </a:cubicBezTo>
                    <a:cubicBezTo>
                      <a:pt x="169" y="15"/>
                      <a:pt x="166" y="8"/>
                      <a:pt x="164" y="0"/>
                    </a:cubicBezTo>
                    <a:cubicBezTo>
                      <a:pt x="159" y="2"/>
                      <a:pt x="154" y="3"/>
                      <a:pt x="149" y="2"/>
                    </a:cubicBezTo>
                    <a:cubicBezTo>
                      <a:pt x="148" y="10"/>
                      <a:pt x="147" y="18"/>
                      <a:pt x="146" y="25"/>
                    </a:cubicBezTo>
                    <a:cubicBezTo>
                      <a:pt x="141" y="58"/>
                      <a:pt x="132" y="93"/>
                      <a:pt x="110" y="121"/>
                    </a:cubicBezTo>
                    <a:cubicBezTo>
                      <a:pt x="104" y="129"/>
                      <a:pt x="98" y="136"/>
                      <a:pt x="90" y="142"/>
                    </a:cubicBezTo>
                    <a:cubicBezTo>
                      <a:pt x="50" y="175"/>
                      <a:pt x="17" y="189"/>
                      <a:pt x="6" y="206"/>
                    </a:cubicBezTo>
                    <a:cubicBezTo>
                      <a:pt x="0" y="215"/>
                      <a:pt x="4" y="230"/>
                      <a:pt x="22" y="247"/>
                    </a:cubicBezTo>
                    <a:cubicBezTo>
                      <a:pt x="29" y="255"/>
                      <a:pt x="42" y="264"/>
                      <a:pt x="60" y="272"/>
                    </a:cubicBezTo>
                    <a:cubicBezTo>
                      <a:pt x="87" y="284"/>
                      <a:pt x="127" y="293"/>
                      <a:pt x="179" y="290"/>
                    </a:cubicBezTo>
                    <a:cubicBezTo>
                      <a:pt x="254" y="284"/>
                      <a:pt x="301" y="253"/>
                      <a:pt x="323" y="230"/>
                    </a:cubicBezTo>
                    <a:cubicBezTo>
                      <a:pt x="344" y="208"/>
                      <a:pt x="348" y="190"/>
                      <a:pt x="339" y="180"/>
                    </a:cubicBezTo>
                    <a:close/>
                  </a:path>
                </a:pathLst>
              </a:custGeom>
              <a:gradFill>
                <a:gsLst>
                  <a:gs pos="33000">
                    <a:srgbClr val="F7A605"/>
                  </a:gs>
                  <a:gs pos="93000">
                    <a:srgbClr val="E8520F"/>
                  </a:gs>
                </a:gsLst>
                <a:lin ang="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9">
                <a:extLst>
                  <a:ext uri="{FF2B5EF4-FFF2-40B4-BE49-F238E27FC236}">
                    <a16:creationId xmlns:a16="http://schemas.microsoft.com/office/drawing/2014/main" id="{686104C3-2C02-414E-BCAC-5EB20A1FA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125" y="1792288"/>
                <a:ext cx="1830388" cy="1679575"/>
              </a:xfrm>
              <a:custGeom>
                <a:avLst/>
                <a:gdLst>
                  <a:gd name="T0" fmla="*/ 239 w 288"/>
                  <a:gd name="T1" fmla="*/ 50 h 264"/>
                  <a:gd name="T2" fmla="*/ 226 w 288"/>
                  <a:gd name="T3" fmla="*/ 90 h 264"/>
                  <a:gd name="T4" fmla="*/ 176 w 288"/>
                  <a:gd name="T5" fmla="*/ 91 h 264"/>
                  <a:gd name="T6" fmla="*/ 126 w 288"/>
                  <a:gd name="T7" fmla="*/ 89 h 264"/>
                  <a:gd name="T8" fmla="*/ 83 w 288"/>
                  <a:gd name="T9" fmla="*/ 98 h 264"/>
                  <a:gd name="T10" fmla="*/ 20 w 288"/>
                  <a:gd name="T11" fmla="*/ 153 h 264"/>
                  <a:gd name="T12" fmla="*/ 0 w 288"/>
                  <a:gd name="T13" fmla="*/ 165 h 264"/>
                  <a:gd name="T14" fmla="*/ 4 w 288"/>
                  <a:gd name="T15" fmla="*/ 177 h 264"/>
                  <a:gd name="T16" fmla="*/ 26 w 288"/>
                  <a:gd name="T17" fmla="*/ 174 h 264"/>
                  <a:gd name="T18" fmla="*/ 148 w 288"/>
                  <a:gd name="T19" fmla="*/ 198 h 264"/>
                  <a:gd name="T20" fmla="*/ 226 w 288"/>
                  <a:gd name="T21" fmla="*/ 261 h 264"/>
                  <a:gd name="T22" fmla="*/ 261 w 288"/>
                  <a:gd name="T23" fmla="*/ 236 h 264"/>
                  <a:gd name="T24" fmla="*/ 263 w 288"/>
                  <a:gd name="T25" fmla="*/ 82 h 264"/>
                  <a:gd name="T26" fmla="*/ 220 w 288"/>
                  <a:gd name="T27" fmla="*/ 0 h 264"/>
                  <a:gd name="T28" fmla="*/ 239 w 288"/>
                  <a:gd name="T29" fmla="*/ 5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" h="264">
                    <a:moveTo>
                      <a:pt x="239" y="50"/>
                    </a:moveTo>
                    <a:cubicBezTo>
                      <a:pt x="242" y="73"/>
                      <a:pt x="236" y="87"/>
                      <a:pt x="226" y="90"/>
                    </a:cubicBezTo>
                    <a:cubicBezTo>
                      <a:pt x="215" y="94"/>
                      <a:pt x="198" y="92"/>
                      <a:pt x="176" y="91"/>
                    </a:cubicBezTo>
                    <a:cubicBezTo>
                      <a:pt x="162" y="90"/>
                      <a:pt x="145" y="88"/>
                      <a:pt x="126" y="89"/>
                    </a:cubicBezTo>
                    <a:cubicBezTo>
                      <a:pt x="111" y="89"/>
                      <a:pt x="96" y="93"/>
                      <a:pt x="83" y="98"/>
                    </a:cubicBezTo>
                    <a:cubicBezTo>
                      <a:pt x="66" y="121"/>
                      <a:pt x="43" y="138"/>
                      <a:pt x="20" y="153"/>
                    </a:cubicBezTo>
                    <a:cubicBezTo>
                      <a:pt x="13" y="157"/>
                      <a:pt x="7" y="161"/>
                      <a:pt x="0" y="165"/>
                    </a:cubicBezTo>
                    <a:cubicBezTo>
                      <a:pt x="2" y="169"/>
                      <a:pt x="3" y="172"/>
                      <a:pt x="4" y="177"/>
                    </a:cubicBezTo>
                    <a:cubicBezTo>
                      <a:pt x="11" y="176"/>
                      <a:pt x="19" y="175"/>
                      <a:pt x="26" y="174"/>
                    </a:cubicBezTo>
                    <a:cubicBezTo>
                      <a:pt x="67" y="171"/>
                      <a:pt x="111" y="171"/>
                      <a:pt x="148" y="198"/>
                    </a:cubicBezTo>
                    <a:cubicBezTo>
                      <a:pt x="187" y="227"/>
                      <a:pt x="208" y="255"/>
                      <a:pt x="226" y="261"/>
                    </a:cubicBezTo>
                    <a:cubicBezTo>
                      <a:pt x="236" y="264"/>
                      <a:pt x="249" y="257"/>
                      <a:pt x="261" y="236"/>
                    </a:cubicBezTo>
                    <a:cubicBezTo>
                      <a:pt x="273" y="216"/>
                      <a:pt x="288" y="160"/>
                      <a:pt x="263" y="82"/>
                    </a:cubicBezTo>
                    <a:cubicBezTo>
                      <a:pt x="252" y="47"/>
                      <a:pt x="236" y="20"/>
                      <a:pt x="220" y="0"/>
                    </a:cubicBezTo>
                    <a:cubicBezTo>
                      <a:pt x="232" y="21"/>
                      <a:pt x="237" y="39"/>
                      <a:pt x="239" y="50"/>
                    </a:cubicBezTo>
                  </a:path>
                </a:pathLst>
              </a:custGeom>
              <a:gradFill>
                <a:gsLst>
                  <a:gs pos="3000">
                    <a:srgbClr val="DCDA01"/>
                  </a:gs>
                  <a:gs pos="73000">
                    <a:srgbClr val="95C11E"/>
                  </a:gs>
                </a:gsLst>
                <a:lin ang="120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10">
                <a:extLst>
                  <a:ext uri="{FF2B5EF4-FFF2-40B4-BE49-F238E27FC236}">
                    <a16:creationId xmlns:a16="http://schemas.microsoft.com/office/drawing/2014/main" id="{69720CAF-E8CE-4D93-AB12-E82A0803F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738" y="946150"/>
                <a:ext cx="1716088" cy="1806575"/>
              </a:xfrm>
              <a:custGeom>
                <a:avLst/>
                <a:gdLst>
                  <a:gd name="T0" fmla="*/ 165 w 270"/>
                  <a:gd name="T1" fmla="*/ 1 h 284"/>
                  <a:gd name="T2" fmla="*/ 25 w 270"/>
                  <a:gd name="T3" fmla="*/ 52 h 284"/>
                  <a:gd name="T4" fmla="*/ 8 w 270"/>
                  <a:gd name="T5" fmla="*/ 100 h 284"/>
                  <a:gd name="T6" fmla="*/ 102 w 270"/>
                  <a:gd name="T7" fmla="*/ 152 h 284"/>
                  <a:gd name="T8" fmla="*/ 175 w 270"/>
                  <a:gd name="T9" fmla="*/ 261 h 284"/>
                  <a:gd name="T10" fmla="*/ 182 w 270"/>
                  <a:gd name="T11" fmla="*/ 284 h 284"/>
                  <a:gd name="T12" fmla="*/ 193 w 270"/>
                  <a:gd name="T13" fmla="*/ 284 h 284"/>
                  <a:gd name="T14" fmla="*/ 197 w 270"/>
                  <a:gd name="T15" fmla="*/ 262 h 284"/>
                  <a:gd name="T16" fmla="*/ 222 w 270"/>
                  <a:gd name="T17" fmla="*/ 181 h 284"/>
                  <a:gd name="T18" fmla="*/ 214 w 270"/>
                  <a:gd name="T19" fmla="*/ 136 h 284"/>
                  <a:gd name="T20" fmla="*/ 172 w 270"/>
                  <a:gd name="T21" fmla="*/ 40 h 284"/>
                  <a:gd name="T22" fmla="*/ 214 w 270"/>
                  <a:gd name="T23" fmla="*/ 13 h 284"/>
                  <a:gd name="T24" fmla="*/ 270 w 270"/>
                  <a:gd name="T25" fmla="*/ 18 h 284"/>
                  <a:gd name="T26" fmla="*/ 176 w 270"/>
                  <a:gd name="T27" fmla="*/ 0 h 284"/>
                  <a:gd name="T28" fmla="*/ 165 w 270"/>
                  <a:gd name="T29" fmla="*/ 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0" h="284">
                    <a:moveTo>
                      <a:pt x="165" y="1"/>
                    </a:moveTo>
                    <a:cubicBezTo>
                      <a:pt x="93" y="3"/>
                      <a:pt x="47" y="31"/>
                      <a:pt x="25" y="52"/>
                    </a:cubicBezTo>
                    <a:cubicBezTo>
                      <a:pt x="4" y="73"/>
                      <a:pt x="0" y="90"/>
                      <a:pt x="8" y="100"/>
                    </a:cubicBezTo>
                    <a:cubicBezTo>
                      <a:pt x="22" y="115"/>
                      <a:pt x="58" y="125"/>
                      <a:pt x="102" y="152"/>
                    </a:cubicBezTo>
                    <a:cubicBezTo>
                      <a:pt x="143" y="178"/>
                      <a:pt x="162" y="221"/>
                      <a:pt x="175" y="261"/>
                    </a:cubicBezTo>
                    <a:cubicBezTo>
                      <a:pt x="177" y="269"/>
                      <a:pt x="179" y="276"/>
                      <a:pt x="182" y="284"/>
                    </a:cubicBezTo>
                    <a:cubicBezTo>
                      <a:pt x="186" y="283"/>
                      <a:pt x="189" y="283"/>
                      <a:pt x="193" y="284"/>
                    </a:cubicBezTo>
                    <a:cubicBezTo>
                      <a:pt x="194" y="277"/>
                      <a:pt x="195" y="269"/>
                      <a:pt x="197" y="262"/>
                    </a:cubicBezTo>
                    <a:cubicBezTo>
                      <a:pt x="201" y="234"/>
                      <a:pt x="208" y="206"/>
                      <a:pt x="222" y="181"/>
                    </a:cubicBezTo>
                    <a:cubicBezTo>
                      <a:pt x="222" y="166"/>
                      <a:pt x="219" y="151"/>
                      <a:pt x="214" y="136"/>
                    </a:cubicBezTo>
                    <a:cubicBezTo>
                      <a:pt x="196" y="89"/>
                      <a:pt x="174" y="60"/>
                      <a:pt x="172" y="40"/>
                    </a:cubicBezTo>
                    <a:cubicBezTo>
                      <a:pt x="172" y="27"/>
                      <a:pt x="185" y="16"/>
                      <a:pt x="214" y="13"/>
                    </a:cubicBezTo>
                    <a:cubicBezTo>
                      <a:pt x="228" y="12"/>
                      <a:pt x="247" y="12"/>
                      <a:pt x="270" y="18"/>
                    </a:cubicBezTo>
                    <a:cubicBezTo>
                      <a:pt x="247" y="8"/>
                      <a:pt x="216" y="0"/>
                      <a:pt x="176" y="0"/>
                    </a:cubicBezTo>
                    <a:cubicBezTo>
                      <a:pt x="173" y="0"/>
                      <a:pt x="169" y="1"/>
                      <a:pt x="165" y="1"/>
                    </a:cubicBezTo>
                  </a:path>
                </a:pathLst>
              </a:custGeom>
              <a:gradFill>
                <a:gsLst>
                  <a:gs pos="3000">
                    <a:srgbClr val="FFDA00"/>
                  </a:gs>
                  <a:gs pos="84000">
                    <a:srgbClr val="F6A700"/>
                  </a:gs>
                </a:gsLst>
                <a:lin ang="21594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11">
                <a:extLst>
                  <a:ext uri="{FF2B5EF4-FFF2-40B4-BE49-F238E27FC236}">
                    <a16:creationId xmlns:a16="http://schemas.microsoft.com/office/drawing/2014/main" id="{4DEBDEE5-C38D-499C-95EF-01535C907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300" y="3376613"/>
                <a:ext cx="947738" cy="884238"/>
              </a:xfrm>
              <a:custGeom>
                <a:avLst/>
                <a:gdLst>
                  <a:gd name="T0" fmla="*/ 17 w 149"/>
                  <a:gd name="T1" fmla="*/ 2 h 139"/>
                  <a:gd name="T2" fmla="*/ 1 w 149"/>
                  <a:gd name="T3" fmla="*/ 42 h 139"/>
                  <a:gd name="T4" fmla="*/ 13 w 149"/>
                  <a:gd name="T5" fmla="*/ 85 h 139"/>
                  <a:gd name="T6" fmla="*/ 44 w 149"/>
                  <a:gd name="T7" fmla="*/ 119 h 139"/>
                  <a:gd name="T8" fmla="*/ 93 w 149"/>
                  <a:gd name="T9" fmla="*/ 130 h 139"/>
                  <a:gd name="T10" fmla="*/ 134 w 149"/>
                  <a:gd name="T11" fmla="*/ 33 h 139"/>
                  <a:gd name="T12" fmla="*/ 149 w 149"/>
                  <a:gd name="T13" fmla="*/ 8 h 139"/>
                  <a:gd name="T14" fmla="*/ 121 w 149"/>
                  <a:gd name="T15" fmla="*/ 10 h 139"/>
                  <a:gd name="T16" fmla="*/ 29 w 149"/>
                  <a:gd name="T17" fmla="*/ 0 h 139"/>
                  <a:gd name="T18" fmla="*/ 17 w 149"/>
                  <a:gd name="T19" fmla="*/ 2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39">
                    <a:moveTo>
                      <a:pt x="17" y="2"/>
                    </a:moveTo>
                    <a:cubicBezTo>
                      <a:pt x="7" y="5"/>
                      <a:pt x="0" y="18"/>
                      <a:pt x="1" y="42"/>
                    </a:cubicBezTo>
                    <a:cubicBezTo>
                      <a:pt x="2" y="52"/>
                      <a:pt x="5" y="67"/>
                      <a:pt x="13" y="85"/>
                    </a:cubicBezTo>
                    <a:cubicBezTo>
                      <a:pt x="23" y="100"/>
                      <a:pt x="34" y="111"/>
                      <a:pt x="44" y="119"/>
                    </a:cubicBezTo>
                    <a:cubicBezTo>
                      <a:pt x="67" y="137"/>
                      <a:pt x="85" y="139"/>
                      <a:pt x="93" y="130"/>
                    </a:cubicBezTo>
                    <a:cubicBezTo>
                      <a:pt x="107" y="115"/>
                      <a:pt x="112" y="79"/>
                      <a:pt x="134" y="33"/>
                    </a:cubicBezTo>
                    <a:cubicBezTo>
                      <a:pt x="138" y="24"/>
                      <a:pt x="143" y="16"/>
                      <a:pt x="149" y="8"/>
                    </a:cubicBezTo>
                    <a:cubicBezTo>
                      <a:pt x="140" y="10"/>
                      <a:pt x="130" y="11"/>
                      <a:pt x="121" y="10"/>
                    </a:cubicBezTo>
                    <a:cubicBezTo>
                      <a:pt x="80" y="9"/>
                      <a:pt x="50" y="0"/>
                      <a:pt x="29" y="0"/>
                    </a:cubicBezTo>
                    <a:cubicBezTo>
                      <a:pt x="25" y="0"/>
                      <a:pt x="21" y="1"/>
                      <a:pt x="17" y="2"/>
                    </a:cubicBezTo>
                  </a:path>
                </a:pathLst>
              </a:custGeom>
              <a:gradFill>
                <a:gsLst>
                  <a:gs pos="0">
                    <a:srgbClr val="008283"/>
                  </a:gs>
                  <a:gs pos="83000">
                    <a:srgbClr val="009197"/>
                  </a:gs>
                </a:gsLst>
                <a:lin ang="2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12">
                <a:extLst>
                  <a:ext uri="{FF2B5EF4-FFF2-40B4-BE49-F238E27FC236}">
                    <a16:creationId xmlns:a16="http://schemas.microsoft.com/office/drawing/2014/main" id="{5D028640-652E-4A8E-BEE2-536AF90A4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988" y="3854450"/>
                <a:ext cx="958850" cy="992188"/>
              </a:xfrm>
              <a:custGeom>
                <a:avLst/>
                <a:gdLst>
                  <a:gd name="T0" fmla="*/ 90 w 151"/>
                  <a:gd name="T1" fmla="*/ 21 h 156"/>
                  <a:gd name="T2" fmla="*/ 6 w 151"/>
                  <a:gd name="T3" fmla="*/ 85 h 156"/>
                  <a:gd name="T4" fmla="*/ 22 w 151"/>
                  <a:gd name="T5" fmla="*/ 126 h 156"/>
                  <a:gd name="T6" fmla="*/ 60 w 151"/>
                  <a:gd name="T7" fmla="*/ 151 h 156"/>
                  <a:gd name="T8" fmla="*/ 106 w 151"/>
                  <a:gd name="T9" fmla="*/ 155 h 156"/>
                  <a:gd name="T10" fmla="*/ 151 w 151"/>
                  <a:gd name="T11" fmla="*/ 129 h 156"/>
                  <a:gd name="T12" fmla="*/ 115 w 151"/>
                  <a:gd name="T13" fmla="*/ 29 h 156"/>
                  <a:gd name="T14" fmla="*/ 110 w 151"/>
                  <a:gd name="T15" fmla="*/ 0 h 156"/>
                  <a:gd name="T16" fmla="*/ 90 w 151"/>
                  <a:gd name="T17" fmla="*/ 21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6">
                    <a:moveTo>
                      <a:pt x="90" y="21"/>
                    </a:moveTo>
                    <a:cubicBezTo>
                      <a:pt x="50" y="54"/>
                      <a:pt x="17" y="68"/>
                      <a:pt x="6" y="85"/>
                    </a:cubicBezTo>
                    <a:cubicBezTo>
                      <a:pt x="0" y="94"/>
                      <a:pt x="4" y="109"/>
                      <a:pt x="22" y="126"/>
                    </a:cubicBezTo>
                    <a:cubicBezTo>
                      <a:pt x="29" y="134"/>
                      <a:pt x="42" y="143"/>
                      <a:pt x="60" y="151"/>
                    </a:cubicBezTo>
                    <a:cubicBezTo>
                      <a:pt x="78" y="155"/>
                      <a:pt x="94" y="156"/>
                      <a:pt x="106" y="155"/>
                    </a:cubicBezTo>
                    <a:cubicBezTo>
                      <a:pt x="136" y="153"/>
                      <a:pt x="151" y="142"/>
                      <a:pt x="151" y="129"/>
                    </a:cubicBezTo>
                    <a:cubicBezTo>
                      <a:pt x="151" y="108"/>
                      <a:pt x="131" y="78"/>
                      <a:pt x="115" y="29"/>
                    </a:cubicBezTo>
                    <a:cubicBezTo>
                      <a:pt x="112" y="19"/>
                      <a:pt x="111" y="10"/>
                      <a:pt x="110" y="0"/>
                    </a:cubicBezTo>
                    <a:cubicBezTo>
                      <a:pt x="104" y="8"/>
                      <a:pt x="98" y="15"/>
                      <a:pt x="90" y="21"/>
                    </a:cubicBezTo>
                  </a:path>
                </a:pathLst>
              </a:custGeom>
              <a:gradFill>
                <a:gsLst>
                  <a:gs pos="22000">
                    <a:srgbClr val="BFB803"/>
                  </a:gs>
                  <a:gs pos="83000">
                    <a:srgbClr val="C59118"/>
                  </a:gs>
                </a:gsLst>
                <a:lin ang="6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44101EA2-569A-42D7-8F0E-7764ADF86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8938" y="1022350"/>
                <a:ext cx="1042988" cy="1074738"/>
              </a:xfrm>
              <a:custGeom>
                <a:avLst/>
                <a:gdLst>
                  <a:gd name="T0" fmla="*/ 42 w 164"/>
                  <a:gd name="T1" fmla="*/ 1 h 169"/>
                  <a:gd name="T2" fmla="*/ 0 w 164"/>
                  <a:gd name="T3" fmla="*/ 28 h 169"/>
                  <a:gd name="T4" fmla="*/ 42 w 164"/>
                  <a:gd name="T5" fmla="*/ 124 h 169"/>
                  <a:gd name="T6" fmla="*/ 50 w 164"/>
                  <a:gd name="T7" fmla="*/ 169 h 169"/>
                  <a:gd name="T8" fmla="*/ 78 w 164"/>
                  <a:gd name="T9" fmla="*/ 135 h 169"/>
                  <a:gd name="T10" fmla="*/ 159 w 164"/>
                  <a:gd name="T11" fmla="*/ 75 h 169"/>
                  <a:gd name="T12" fmla="*/ 144 w 164"/>
                  <a:gd name="T13" fmla="*/ 34 h 169"/>
                  <a:gd name="T14" fmla="*/ 98 w 164"/>
                  <a:gd name="T15" fmla="*/ 6 h 169"/>
                  <a:gd name="T16" fmla="*/ 56 w 164"/>
                  <a:gd name="T17" fmla="*/ 0 h 169"/>
                  <a:gd name="T18" fmla="*/ 42 w 164"/>
                  <a:gd name="T19" fmla="*/ 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169">
                    <a:moveTo>
                      <a:pt x="42" y="1"/>
                    </a:moveTo>
                    <a:cubicBezTo>
                      <a:pt x="13" y="4"/>
                      <a:pt x="0" y="15"/>
                      <a:pt x="0" y="28"/>
                    </a:cubicBezTo>
                    <a:cubicBezTo>
                      <a:pt x="2" y="48"/>
                      <a:pt x="24" y="77"/>
                      <a:pt x="42" y="124"/>
                    </a:cubicBezTo>
                    <a:cubicBezTo>
                      <a:pt x="47" y="139"/>
                      <a:pt x="50" y="154"/>
                      <a:pt x="50" y="169"/>
                    </a:cubicBezTo>
                    <a:cubicBezTo>
                      <a:pt x="57" y="157"/>
                      <a:pt x="66" y="145"/>
                      <a:pt x="78" y="135"/>
                    </a:cubicBezTo>
                    <a:cubicBezTo>
                      <a:pt x="116" y="105"/>
                      <a:pt x="148" y="91"/>
                      <a:pt x="159" y="75"/>
                    </a:cubicBezTo>
                    <a:cubicBezTo>
                      <a:pt x="164" y="66"/>
                      <a:pt x="160" y="51"/>
                      <a:pt x="144" y="34"/>
                    </a:cubicBezTo>
                    <a:cubicBezTo>
                      <a:pt x="136" y="26"/>
                      <a:pt x="120" y="15"/>
                      <a:pt x="98" y="6"/>
                    </a:cubicBezTo>
                    <a:cubicBezTo>
                      <a:pt x="82" y="2"/>
                      <a:pt x="68" y="0"/>
                      <a:pt x="56" y="0"/>
                    </a:cubicBezTo>
                    <a:cubicBezTo>
                      <a:pt x="51" y="0"/>
                      <a:pt x="46" y="1"/>
                      <a:pt x="42" y="1"/>
                    </a:cubicBezTo>
                  </a:path>
                </a:pathLst>
              </a:custGeom>
              <a:gradFill>
                <a:gsLst>
                  <a:gs pos="18000">
                    <a:srgbClr val="D20A18"/>
                  </a:gs>
                  <a:gs pos="85000">
                    <a:srgbClr val="C00E0E"/>
                  </a:gs>
                </a:gsLst>
                <a:lin ang="108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14">
                <a:extLst>
                  <a:ext uri="{FF2B5EF4-FFF2-40B4-BE49-F238E27FC236}">
                    <a16:creationId xmlns:a16="http://schemas.microsoft.com/office/drawing/2014/main" id="{BAB6AF95-0D0C-4464-A6DF-57CD447E1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6175" y="1479550"/>
                <a:ext cx="1011238" cy="936625"/>
              </a:xfrm>
              <a:custGeom>
                <a:avLst/>
                <a:gdLst>
                  <a:gd name="T0" fmla="*/ 46 w 159"/>
                  <a:gd name="T1" fmla="*/ 7 h 147"/>
                  <a:gd name="T2" fmla="*/ 21 w 159"/>
                  <a:gd name="T3" fmla="*/ 107 h 147"/>
                  <a:gd name="T4" fmla="*/ 0 w 159"/>
                  <a:gd name="T5" fmla="*/ 147 h 147"/>
                  <a:gd name="T6" fmla="*/ 43 w 159"/>
                  <a:gd name="T7" fmla="*/ 138 h 147"/>
                  <a:gd name="T8" fmla="*/ 93 w 159"/>
                  <a:gd name="T9" fmla="*/ 140 h 147"/>
                  <a:gd name="T10" fmla="*/ 143 w 159"/>
                  <a:gd name="T11" fmla="*/ 139 h 147"/>
                  <a:gd name="T12" fmla="*/ 156 w 159"/>
                  <a:gd name="T13" fmla="*/ 99 h 147"/>
                  <a:gd name="T14" fmla="*/ 137 w 159"/>
                  <a:gd name="T15" fmla="*/ 49 h 147"/>
                  <a:gd name="T16" fmla="*/ 95 w 159"/>
                  <a:gd name="T17" fmla="*/ 12 h 147"/>
                  <a:gd name="T18" fmla="*/ 62 w 159"/>
                  <a:gd name="T19" fmla="*/ 0 h 147"/>
                  <a:gd name="T20" fmla="*/ 46 w 159"/>
                  <a:gd name="T21" fmla="*/ 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147">
                    <a:moveTo>
                      <a:pt x="46" y="7"/>
                    </a:moveTo>
                    <a:cubicBezTo>
                      <a:pt x="35" y="24"/>
                      <a:pt x="35" y="59"/>
                      <a:pt x="21" y="107"/>
                    </a:cubicBezTo>
                    <a:cubicBezTo>
                      <a:pt x="16" y="122"/>
                      <a:pt x="9" y="135"/>
                      <a:pt x="0" y="147"/>
                    </a:cubicBezTo>
                    <a:cubicBezTo>
                      <a:pt x="13" y="142"/>
                      <a:pt x="28" y="138"/>
                      <a:pt x="43" y="138"/>
                    </a:cubicBezTo>
                    <a:cubicBezTo>
                      <a:pt x="62" y="137"/>
                      <a:pt x="79" y="139"/>
                      <a:pt x="93" y="140"/>
                    </a:cubicBezTo>
                    <a:cubicBezTo>
                      <a:pt x="115" y="141"/>
                      <a:pt x="132" y="143"/>
                      <a:pt x="143" y="139"/>
                    </a:cubicBezTo>
                    <a:cubicBezTo>
                      <a:pt x="153" y="136"/>
                      <a:pt x="159" y="122"/>
                      <a:pt x="156" y="99"/>
                    </a:cubicBezTo>
                    <a:cubicBezTo>
                      <a:pt x="154" y="88"/>
                      <a:pt x="149" y="70"/>
                      <a:pt x="137" y="49"/>
                    </a:cubicBezTo>
                    <a:cubicBezTo>
                      <a:pt x="122" y="31"/>
                      <a:pt x="107" y="19"/>
                      <a:pt x="95" y="12"/>
                    </a:cubicBezTo>
                    <a:cubicBezTo>
                      <a:pt x="82" y="4"/>
                      <a:pt x="70" y="0"/>
                      <a:pt x="62" y="0"/>
                    </a:cubicBezTo>
                    <a:cubicBezTo>
                      <a:pt x="55" y="0"/>
                      <a:pt x="49" y="3"/>
                      <a:pt x="46" y="7"/>
                    </a:cubicBezTo>
                  </a:path>
                </a:pathLst>
              </a:custGeom>
              <a:gradFill>
                <a:gsLst>
                  <a:gs pos="31000">
                    <a:srgbClr val="9A151B"/>
                  </a:gs>
                  <a:gs pos="77000">
                    <a:srgbClr val="B8101C"/>
                  </a:gs>
                </a:gsLst>
                <a:lin ang="2400000" scaled="0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pic>
          <p:nvPicPr>
            <p:cNvPr id="16" name="Logo Relyens">
              <a:extLst>
                <a:ext uri="{FF2B5EF4-FFF2-40B4-BE49-F238E27FC236}">
                  <a16:creationId xmlns:a16="http://schemas.microsoft.com/office/drawing/2014/main" id="{0061F8CD-BDCF-4FEB-A456-61985976B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425674" y="5392273"/>
              <a:ext cx="2052000" cy="1148990"/>
            </a:xfrm>
            <a:prstGeom prst="rect">
              <a:avLst/>
            </a:prstGeom>
          </p:spPr>
        </p:pic>
      </p:grpSp>
      <p:sp>
        <p:nvSpPr>
          <p:cNvPr id="27" name="Titre 26">
            <a:extLst>
              <a:ext uri="{FF2B5EF4-FFF2-40B4-BE49-F238E27FC236}">
                <a16:creationId xmlns:a16="http://schemas.microsoft.com/office/drawing/2014/main" id="{9BFD8E7B-19D4-4336-B870-1EF38E9658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119" y="4137964"/>
            <a:ext cx="3969471" cy="865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Baseline.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2C64749C-1120-492B-9622-A9953ECC14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9119" y="1626393"/>
            <a:ext cx="4968000" cy="2051050"/>
          </a:xfrm>
        </p:spPr>
        <p:txBody>
          <a:bodyPr/>
          <a:lstStyle>
            <a:lvl1pPr>
              <a:lnSpc>
                <a:spcPct val="110000"/>
              </a:lnSpc>
              <a:defRPr sz="1200" b="0" cap="none" baseline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30" name="Espace réservé du texte 28">
            <a:extLst>
              <a:ext uri="{FF2B5EF4-FFF2-40B4-BE49-F238E27FC236}">
                <a16:creationId xmlns:a16="http://schemas.microsoft.com/office/drawing/2014/main" id="{B5B5E104-26A6-472A-8445-9BDE548AF9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39100" y="1626393"/>
            <a:ext cx="3238500" cy="1040607"/>
          </a:xfrm>
        </p:spPr>
        <p:txBody>
          <a:bodyPr/>
          <a:lstStyle>
            <a:lvl1pPr algn="r">
              <a:lnSpc>
                <a:spcPct val="100000"/>
              </a:lnSpc>
              <a:defRPr sz="1200" b="1" cap="none" baseline="0">
                <a:solidFill>
                  <a:schemeClr val="accent1"/>
                </a:solidFill>
              </a:defRPr>
            </a:lvl1pPr>
            <a:lvl2pPr algn="r"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2pPr>
            <a:lvl3pPr algn="r"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3pPr>
            <a:lvl4pPr algn="r"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4pPr>
            <a:lvl5pPr algn="r">
              <a:lnSpc>
                <a:spcPct val="100000"/>
              </a:lnSpc>
              <a:spcBef>
                <a:spcPts val="0"/>
              </a:spcBef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8" name="Espace réservé du texte 28">
            <a:extLst>
              <a:ext uri="{FF2B5EF4-FFF2-40B4-BE49-F238E27FC236}">
                <a16:creationId xmlns:a16="http://schemas.microsoft.com/office/drawing/2014/main" id="{1459B844-FEFE-4541-A734-0442EB7985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9" y="6448424"/>
            <a:ext cx="4968000" cy="316707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700" b="0" cap="none" baseline="0"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Copyright </a:t>
            </a:r>
            <a:r>
              <a:rPr lang="fr-FR" err="1"/>
              <a:t>Relyens</a:t>
            </a:r>
            <a:r>
              <a:rPr lang="fr-FR"/>
              <a:t> 2023 - Crédits photos : droits réservés 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3C94EDC-246F-4C81-838D-D5454D3C714C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Fin</a:t>
            </a:r>
          </a:p>
        </p:txBody>
      </p:sp>
      <p:sp>
        <p:nvSpPr>
          <p:cNvPr id="31" name="ZoneTexte 30">
            <a:hlinkClick r:id="rId3"/>
            <a:extLst>
              <a:ext uri="{FF2B5EF4-FFF2-40B4-BE49-F238E27FC236}">
                <a16:creationId xmlns:a16="http://schemas.microsoft.com/office/drawing/2014/main" id="{F35E8D5E-1FA4-442F-A840-FD2B6DC96529}"/>
              </a:ext>
            </a:extLst>
          </p:cNvPr>
          <p:cNvSpPr txBox="1"/>
          <p:nvPr/>
        </p:nvSpPr>
        <p:spPr>
          <a:xfrm>
            <a:off x="9858375" y="2724439"/>
            <a:ext cx="1419225" cy="349702"/>
          </a:xfrm>
          <a:prstGeom prst="rect">
            <a:avLst/>
          </a:prstGeom>
          <a:solidFill>
            <a:schemeClr val="bg1"/>
          </a:solidFill>
        </p:spPr>
        <p:txBody>
          <a:bodyPr wrap="square" lIns="90000" tIns="36000" rIns="90000" bIns="36000" rtlCol="0" anchor="ctr">
            <a:spAutoFit/>
          </a:bodyPr>
          <a:lstStyle/>
          <a:p>
            <a:pPr algn="r"/>
            <a:r>
              <a:rPr lang="fr-FR" b="1">
                <a:latin typeface="+mn-lt"/>
              </a:rPr>
              <a:t>relyens.eu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5F08FA6F-0327-4689-B031-93AD747FABF7}"/>
              </a:ext>
            </a:extLst>
          </p:cNvPr>
          <p:cNvGrpSpPr/>
          <p:nvPr/>
        </p:nvGrpSpPr>
        <p:grpSpPr>
          <a:xfrm>
            <a:off x="12192000" y="1609724"/>
            <a:ext cx="2324100" cy="2970044"/>
            <a:chOff x="12192000" y="2809874"/>
            <a:chExt cx="2324100" cy="2970044"/>
          </a:xfrm>
        </p:grpSpPr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07ACD586-B88B-4743-BACB-10117294FB2C}"/>
                </a:ext>
              </a:extLst>
            </p:cNvPr>
            <p:cNvSpPr txBox="1"/>
            <p:nvPr/>
          </p:nvSpPr>
          <p:spPr>
            <a:xfrm>
              <a:off x="12192000" y="2809874"/>
              <a:ext cx="2324100" cy="297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>
                  <a:solidFill>
                    <a:schemeClr val="bg1">
                      <a:lumMod val="65000"/>
                    </a:schemeClr>
                  </a:solidFill>
                </a:rPr>
                <a:t>Astuce pour modifier les liens des médias sociaux :</a:t>
              </a:r>
            </a:p>
            <a:p>
              <a:endParaRPr lang="fr-FR" sz="110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fr-FR" sz="1100">
                  <a:solidFill>
                    <a:schemeClr val="bg1">
                      <a:lumMod val="65000"/>
                    </a:schemeClr>
                  </a:solidFill>
                </a:rPr>
                <a:t>1/ Cliquez deux fois sur l'icône afin de sélectionner le pictogramme qu'il contient, exemple :</a:t>
              </a:r>
            </a:p>
            <a:p>
              <a:endParaRPr lang="fr-FR" sz="1100">
                <a:solidFill>
                  <a:schemeClr val="bg1">
                    <a:lumMod val="65000"/>
                  </a:schemeClr>
                </a:solidFill>
              </a:endParaRPr>
            </a:p>
            <a:p>
              <a:endParaRPr lang="fr-FR" sz="1100">
                <a:solidFill>
                  <a:schemeClr val="bg1">
                    <a:lumMod val="65000"/>
                  </a:schemeClr>
                </a:solidFill>
              </a:endParaRPr>
            </a:p>
            <a:p>
              <a:endParaRPr lang="fr-FR" sz="1100">
                <a:solidFill>
                  <a:schemeClr val="bg1">
                    <a:lumMod val="65000"/>
                  </a:schemeClr>
                </a:solidFill>
              </a:endParaRPr>
            </a:p>
            <a:p>
              <a:endParaRPr lang="fr-FR" sz="1100">
                <a:solidFill>
                  <a:schemeClr val="bg1">
                    <a:lumMod val="65000"/>
                  </a:schemeClr>
                </a:solidFill>
              </a:endParaRPr>
            </a:p>
            <a:p>
              <a:endParaRPr lang="fr-FR" sz="110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fr-FR" sz="1100">
                  <a:solidFill>
                    <a:schemeClr val="bg1">
                      <a:lumMod val="65000"/>
                    </a:schemeClr>
                  </a:solidFill>
                </a:rPr>
                <a:t>2/ Clic droit sur le pictogramme + choisir "Modifier le lien"</a:t>
              </a:r>
            </a:p>
            <a:p>
              <a:endParaRPr lang="fr-FR" sz="1100">
                <a:solidFill>
                  <a:schemeClr val="bg1">
                    <a:lumMod val="65000"/>
                  </a:schemeClr>
                </a:solidFill>
              </a:endParaRPr>
            </a:p>
            <a:p>
              <a:r>
                <a:rPr lang="fr-FR" sz="1100">
                  <a:solidFill>
                    <a:schemeClr val="bg1">
                      <a:lumMod val="65000"/>
                    </a:schemeClr>
                  </a:solidFill>
                </a:rPr>
                <a:t>3/ Renseignez le lien vers le média social </a:t>
              </a:r>
            </a:p>
          </p:txBody>
        </p:sp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5B95421B-93F5-41E0-A4BB-E20F338C7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294393" y="4149725"/>
              <a:ext cx="1375669" cy="5667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4285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E899582-9D0A-4A3A-8965-69F7D613FBF6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CONTENU</a:t>
            </a:r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4D1A5ADF-9CD6-4F72-BA12-7E13FF5F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52007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405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35362" y="3647051"/>
            <a:ext cx="10909215" cy="61199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2800" b="1" i="0">
                <a:solidFill>
                  <a:srgbClr val="554D60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239352" y="3145160"/>
            <a:ext cx="11083377" cy="4319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82493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6480" y="415577"/>
            <a:ext cx="7416800" cy="6839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137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006480" y="1940685"/>
            <a:ext cx="8950320" cy="32226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i="0" u="none" cap="all">
                <a:solidFill>
                  <a:srgbClr val="F29400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+mn-lt"/>
                <a:ea typeface="+mn-ea"/>
                <a:cs typeface="Arial"/>
              </a:rPr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6480" y="415577"/>
            <a:ext cx="7416800" cy="68399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quarter" idx="12"/>
          </p:nvPr>
        </p:nvSpPr>
        <p:spPr>
          <a:xfrm>
            <a:off x="1007532" y="2492375"/>
            <a:ext cx="10881600" cy="3337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8" name="Espace réservé de la date 1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941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32A700-CF8D-44A1-AB75-6746434052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2000">
                <a:srgbClr val="D77719"/>
              </a:gs>
              <a:gs pos="98000">
                <a:srgbClr val="EDBE14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9A2B41D-8105-4AC1-93C4-7291D3CC44CF}"/>
              </a:ext>
            </a:extLst>
          </p:cNvPr>
          <p:cNvSpPr>
            <a:spLocks noEditPoints="1"/>
          </p:cNvSpPr>
          <p:nvPr/>
        </p:nvSpPr>
        <p:spPr bwMode="auto">
          <a:xfrm>
            <a:off x="458788" y="506413"/>
            <a:ext cx="11731625" cy="6351588"/>
          </a:xfrm>
          <a:custGeom>
            <a:avLst/>
            <a:gdLst>
              <a:gd name="T0" fmla="*/ 1797 w 7392"/>
              <a:gd name="T1" fmla="*/ 557 h 4001"/>
              <a:gd name="T2" fmla="*/ 1796 w 7392"/>
              <a:gd name="T3" fmla="*/ 557 h 4001"/>
              <a:gd name="T4" fmla="*/ 1797 w 7392"/>
              <a:gd name="T5" fmla="*/ 557 h 4001"/>
              <a:gd name="T6" fmla="*/ 1816 w 7392"/>
              <a:gd name="T7" fmla="*/ 552 h 4001"/>
              <a:gd name="T8" fmla="*/ 1816 w 7392"/>
              <a:gd name="T9" fmla="*/ 552 h 4001"/>
              <a:gd name="T10" fmla="*/ 4379 w 7392"/>
              <a:gd name="T11" fmla="*/ 4 h 4001"/>
              <a:gd name="T12" fmla="*/ 1793 w 7392"/>
              <a:gd name="T13" fmla="*/ 558 h 4001"/>
              <a:gd name="T14" fmla="*/ 1794 w 7392"/>
              <a:gd name="T15" fmla="*/ 557 h 4001"/>
              <a:gd name="T16" fmla="*/ 1793 w 7392"/>
              <a:gd name="T17" fmla="*/ 558 h 4001"/>
              <a:gd name="T18" fmla="*/ 541 w 7392"/>
              <a:gd name="T19" fmla="*/ 1395 h 4001"/>
              <a:gd name="T20" fmla="*/ 166 w 7392"/>
              <a:gd name="T21" fmla="*/ 2540 h 4001"/>
              <a:gd name="T22" fmla="*/ 2246 w 7392"/>
              <a:gd name="T23" fmla="*/ 4001 h 4001"/>
              <a:gd name="T24" fmla="*/ 6876 w 7392"/>
              <a:gd name="T25" fmla="*/ 4001 h 4001"/>
              <a:gd name="T26" fmla="*/ 7392 w 7392"/>
              <a:gd name="T27" fmla="*/ 3697 h 4001"/>
              <a:gd name="T28" fmla="*/ 7392 w 7392"/>
              <a:gd name="T29" fmla="*/ 539 h 4001"/>
              <a:gd name="T30" fmla="*/ 4691 w 7392"/>
              <a:gd name="T31" fmla="*/ 1 h 4001"/>
              <a:gd name="T32" fmla="*/ 4634 w 7392"/>
              <a:gd name="T33" fmla="*/ 0 h 4001"/>
              <a:gd name="T34" fmla="*/ 4379 w 7392"/>
              <a:gd name="T35" fmla="*/ 4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92" h="4001">
                <a:moveTo>
                  <a:pt x="1797" y="557"/>
                </a:moveTo>
                <a:cubicBezTo>
                  <a:pt x="1797" y="557"/>
                  <a:pt x="1796" y="557"/>
                  <a:pt x="1796" y="557"/>
                </a:cubicBezTo>
                <a:cubicBezTo>
                  <a:pt x="1796" y="557"/>
                  <a:pt x="1797" y="557"/>
                  <a:pt x="1797" y="557"/>
                </a:cubicBezTo>
                <a:moveTo>
                  <a:pt x="1816" y="552"/>
                </a:moveTo>
                <a:cubicBezTo>
                  <a:pt x="1883" y="533"/>
                  <a:pt x="1883" y="533"/>
                  <a:pt x="1816" y="552"/>
                </a:cubicBezTo>
                <a:moveTo>
                  <a:pt x="4379" y="4"/>
                </a:moveTo>
                <a:cubicBezTo>
                  <a:pt x="3292" y="36"/>
                  <a:pt x="2434" y="271"/>
                  <a:pt x="1793" y="558"/>
                </a:cubicBezTo>
                <a:cubicBezTo>
                  <a:pt x="1794" y="558"/>
                  <a:pt x="1794" y="557"/>
                  <a:pt x="1794" y="557"/>
                </a:cubicBezTo>
                <a:cubicBezTo>
                  <a:pt x="1794" y="557"/>
                  <a:pt x="1794" y="558"/>
                  <a:pt x="1793" y="558"/>
                </a:cubicBezTo>
                <a:cubicBezTo>
                  <a:pt x="1175" y="834"/>
                  <a:pt x="759" y="1157"/>
                  <a:pt x="541" y="1395"/>
                </a:cubicBezTo>
                <a:cubicBezTo>
                  <a:pt x="91" y="1889"/>
                  <a:pt x="0" y="2295"/>
                  <a:pt x="166" y="2540"/>
                </a:cubicBezTo>
                <a:cubicBezTo>
                  <a:pt x="455" y="2962"/>
                  <a:pt x="1265" y="3288"/>
                  <a:pt x="2246" y="4001"/>
                </a:cubicBezTo>
                <a:cubicBezTo>
                  <a:pt x="6876" y="4001"/>
                  <a:pt x="6876" y="4001"/>
                  <a:pt x="6876" y="4001"/>
                </a:cubicBezTo>
                <a:cubicBezTo>
                  <a:pt x="7054" y="3890"/>
                  <a:pt x="7227" y="3789"/>
                  <a:pt x="7392" y="3697"/>
                </a:cubicBezTo>
                <a:cubicBezTo>
                  <a:pt x="7392" y="539"/>
                  <a:pt x="7392" y="539"/>
                  <a:pt x="7392" y="539"/>
                </a:cubicBezTo>
                <a:cubicBezTo>
                  <a:pt x="6702" y="239"/>
                  <a:pt x="5800" y="9"/>
                  <a:pt x="4691" y="1"/>
                </a:cubicBezTo>
                <a:cubicBezTo>
                  <a:pt x="4672" y="0"/>
                  <a:pt x="4653" y="0"/>
                  <a:pt x="4634" y="0"/>
                </a:cubicBezTo>
                <a:cubicBezTo>
                  <a:pt x="4547" y="0"/>
                  <a:pt x="4462" y="2"/>
                  <a:pt x="4379" y="4"/>
                </a:cubicBezTo>
              </a:path>
            </a:pathLst>
          </a:custGeom>
          <a:gradFill flip="none" rotWithShape="1">
            <a:gsLst>
              <a:gs pos="21000">
                <a:srgbClr val="D05F1B"/>
              </a:gs>
              <a:gs pos="84000">
                <a:srgbClr val="F0C71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F43F8D7-2378-4E3F-BACB-A024A6AF745E}"/>
              </a:ext>
            </a:extLst>
          </p:cNvPr>
          <p:cNvSpPr>
            <a:spLocks/>
          </p:cNvSpPr>
          <p:nvPr/>
        </p:nvSpPr>
        <p:spPr bwMode="auto">
          <a:xfrm>
            <a:off x="1498601" y="447675"/>
            <a:ext cx="10691813" cy="6410325"/>
          </a:xfrm>
          <a:custGeom>
            <a:avLst/>
            <a:gdLst>
              <a:gd name="T0" fmla="*/ 2255 w 6737"/>
              <a:gd name="T1" fmla="*/ 3961 h 4038"/>
              <a:gd name="T2" fmla="*/ 2336 w 6737"/>
              <a:gd name="T3" fmla="*/ 4038 h 4038"/>
              <a:gd name="T4" fmla="*/ 6737 w 6737"/>
              <a:gd name="T5" fmla="*/ 4038 h 4038"/>
              <a:gd name="T6" fmla="*/ 6737 w 6737"/>
              <a:gd name="T7" fmla="*/ 534 h 4038"/>
              <a:gd name="T8" fmla="*/ 4761 w 6737"/>
              <a:gd name="T9" fmla="*/ 77 h 4038"/>
              <a:gd name="T10" fmla="*/ 4456 w 6737"/>
              <a:gd name="T11" fmla="*/ 55 h 4038"/>
              <a:gd name="T12" fmla="*/ 1889 w 6737"/>
              <a:gd name="T13" fmla="*/ 388 h 4038"/>
              <a:gd name="T14" fmla="*/ 601 w 6737"/>
              <a:gd name="T15" fmla="*/ 1105 h 4038"/>
              <a:gd name="T16" fmla="*/ 143 w 6737"/>
              <a:gd name="T17" fmla="*/ 2192 h 4038"/>
              <a:gd name="T18" fmla="*/ 2255 w 6737"/>
              <a:gd name="T19" fmla="*/ 3961 h 4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37" h="4038">
                <a:moveTo>
                  <a:pt x="2255" y="3961"/>
                </a:moveTo>
                <a:cubicBezTo>
                  <a:pt x="2283" y="3987"/>
                  <a:pt x="2310" y="4012"/>
                  <a:pt x="2336" y="4038"/>
                </a:cubicBezTo>
                <a:cubicBezTo>
                  <a:pt x="6737" y="4038"/>
                  <a:pt x="6737" y="4038"/>
                  <a:pt x="6737" y="4038"/>
                </a:cubicBezTo>
                <a:cubicBezTo>
                  <a:pt x="6737" y="534"/>
                  <a:pt x="6737" y="534"/>
                  <a:pt x="6737" y="534"/>
                </a:cubicBezTo>
                <a:cubicBezTo>
                  <a:pt x="6188" y="316"/>
                  <a:pt x="5530" y="146"/>
                  <a:pt x="4761" y="77"/>
                </a:cubicBezTo>
                <a:cubicBezTo>
                  <a:pt x="4658" y="68"/>
                  <a:pt x="4556" y="61"/>
                  <a:pt x="4456" y="55"/>
                </a:cubicBezTo>
                <a:cubicBezTo>
                  <a:pt x="3393" y="0"/>
                  <a:pt x="2537" y="160"/>
                  <a:pt x="1889" y="388"/>
                </a:cubicBezTo>
                <a:cubicBezTo>
                  <a:pt x="1264" y="608"/>
                  <a:pt x="831" y="890"/>
                  <a:pt x="601" y="1105"/>
                </a:cubicBezTo>
                <a:cubicBezTo>
                  <a:pt x="121" y="1551"/>
                  <a:pt x="0" y="1940"/>
                  <a:pt x="143" y="2192"/>
                </a:cubicBezTo>
                <a:cubicBezTo>
                  <a:pt x="409" y="2659"/>
                  <a:pt x="1270" y="3066"/>
                  <a:pt x="2255" y="39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F67E35-89EA-4626-926F-7246A8E0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338" y="2779712"/>
            <a:ext cx="7804150" cy="1739900"/>
          </a:xfrm>
        </p:spPr>
        <p:txBody>
          <a:bodyPr anchor="t">
            <a:normAutofit/>
          </a:bodyPr>
          <a:lstStyle>
            <a:lvl1pPr algn="r"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BC511D-5C3B-46BF-9F99-8BC2E2FA2E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79038" y="2038351"/>
            <a:ext cx="1187450" cy="717550"/>
          </a:xfrm>
        </p:spPr>
        <p:txBody>
          <a:bodyPr anchor="b">
            <a:noAutofit/>
          </a:bodyPr>
          <a:lstStyle>
            <a:lvl1pPr marL="0" indent="0" algn="r">
              <a:buNone/>
              <a:defRPr sz="51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7EEB74-066A-486F-A807-17A300B0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75D73F-ECDF-49F0-A7E6-CCD8CFAB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E1BC3-4CE5-43DF-A1BA-5C4160EC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1753CB8-FC4C-461E-B8BE-3710F2D0A38E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rgbClr val="9EA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99CDC11-3947-44C2-B514-7181E718B0E0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584D018-B2AC-4426-8FC5-E47A25104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adFill>
              <a:gsLst>
                <a:gs pos="3000">
                  <a:srgbClr val="C7015E"/>
                </a:gs>
                <a:gs pos="93000">
                  <a:srgbClr val="D80B36"/>
                </a:gs>
              </a:gsLst>
              <a:lin ang="17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BA7DA36-5FCF-4F83-88C5-88AC668C5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solidFill>
              <a:srgbClr val="B4E0F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AD777200-E69F-4B5B-A41B-3C934ADA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adFill>
              <a:gsLst>
                <a:gs pos="3000">
                  <a:srgbClr val="07797A"/>
                </a:gs>
                <a:gs pos="84000">
                  <a:srgbClr val="8FCDCF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18180CA7-D9BF-41D4-8C0C-46ACF99E4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adFill>
              <a:gsLst>
                <a:gs pos="33000">
                  <a:srgbClr val="F7A605"/>
                </a:gs>
                <a:gs pos="93000">
                  <a:srgbClr val="E8520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37939A1C-2063-4E46-9549-F6B3C11C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adFill>
              <a:gsLst>
                <a:gs pos="3000">
                  <a:srgbClr val="DCDA01"/>
                </a:gs>
                <a:gs pos="73000">
                  <a:srgbClr val="95C11E"/>
                </a:gs>
              </a:gsLst>
              <a:lin ang="12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D4247ED-1422-4AF3-9AD5-B9A868325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adFill>
              <a:gsLst>
                <a:gs pos="3000">
                  <a:srgbClr val="FFDA00"/>
                </a:gs>
                <a:gs pos="84000">
                  <a:srgbClr val="F6A700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9A19906-ADC8-4555-8339-C76AF48B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adFill>
              <a:gsLst>
                <a:gs pos="0">
                  <a:srgbClr val="008283"/>
                </a:gs>
                <a:gs pos="83000">
                  <a:srgbClr val="009197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29B61404-2101-4A73-962F-9F7D399B5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adFill>
              <a:gsLst>
                <a:gs pos="22000">
                  <a:srgbClr val="BFB803"/>
                </a:gs>
                <a:gs pos="83000">
                  <a:srgbClr val="C59118"/>
                </a:gs>
              </a:gsLst>
              <a:lin ang="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CC8B60FF-6A36-4845-A67F-D94264C71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adFill>
              <a:gsLst>
                <a:gs pos="18000">
                  <a:srgbClr val="D20A18"/>
                </a:gs>
                <a:gs pos="85000">
                  <a:srgbClr val="C00E0E"/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45E9B3DF-9EBE-417E-8FBB-71B720121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adFill>
              <a:gsLst>
                <a:gs pos="31000">
                  <a:srgbClr val="9A151B"/>
                </a:gs>
                <a:gs pos="77000">
                  <a:srgbClr val="B8101C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F33117C8-595B-4851-B968-75A74E7461FC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Titre de section ORANGE</a:t>
            </a:r>
          </a:p>
        </p:txBody>
      </p:sp>
    </p:spTree>
    <p:extLst>
      <p:ext uri="{BB962C8B-B14F-4D97-AF65-F5344CB8AC3E}">
        <p14:creationId xmlns:p14="http://schemas.microsoft.com/office/powerpoint/2010/main" val="2088801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32A700-CF8D-44A1-AB75-6746434052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2000">
                <a:srgbClr val="9FBE38"/>
              </a:gs>
              <a:gs pos="98000">
                <a:srgbClr val="C9D229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9A2B41D-8105-4AC1-93C4-7291D3CC44CF}"/>
              </a:ext>
            </a:extLst>
          </p:cNvPr>
          <p:cNvSpPr>
            <a:spLocks noEditPoints="1"/>
          </p:cNvSpPr>
          <p:nvPr/>
        </p:nvSpPr>
        <p:spPr bwMode="auto">
          <a:xfrm>
            <a:off x="458788" y="506413"/>
            <a:ext cx="11731625" cy="6351588"/>
          </a:xfrm>
          <a:custGeom>
            <a:avLst/>
            <a:gdLst>
              <a:gd name="T0" fmla="*/ 1797 w 7392"/>
              <a:gd name="T1" fmla="*/ 557 h 4001"/>
              <a:gd name="T2" fmla="*/ 1796 w 7392"/>
              <a:gd name="T3" fmla="*/ 557 h 4001"/>
              <a:gd name="T4" fmla="*/ 1797 w 7392"/>
              <a:gd name="T5" fmla="*/ 557 h 4001"/>
              <a:gd name="T6" fmla="*/ 1816 w 7392"/>
              <a:gd name="T7" fmla="*/ 552 h 4001"/>
              <a:gd name="T8" fmla="*/ 1816 w 7392"/>
              <a:gd name="T9" fmla="*/ 552 h 4001"/>
              <a:gd name="T10" fmla="*/ 4379 w 7392"/>
              <a:gd name="T11" fmla="*/ 4 h 4001"/>
              <a:gd name="T12" fmla="*/ 1793 w 7392"/>
              <a:gd name="T13" fmla="*/ 558 h 4001"/>
              <a:gd name="T14" fmla="*/ 1794 w 7392"/>
              <a:gd name="T15" fmla="*/ 557 h 4001"/>
              <a:gd name="T16" fmla="*/ 1793 w 7392"/>
              <a:gd name="T17" fmla="*/ 558 h 4001"/>
              <a:gd name="T18" fmla="*/ 541 w 7392"/>
              <a:gd name="T19" fmla="*/ 1395 h 4001"/>
              <a:gd name="T20" fmla="*/ 166 w 7392"/>
              <a:gd name="T21" fmla="*/ 2540 h 4001"/>
              <a:gd name="T22" fmla="*/ 2246 w 7392"/>
              <a:gd name="T23" fmla="*/ 4001 h 4001"/>
              <a:gd name="T24" fmla="*/ 6876 w 7392"/>
              <a:gd name="T25" fmla="*/ 4001 h 4001"/>
              <a:gd name="T26" fmla="*/ 7392 w 7392"/>
              <a:gd name="T27" fmla="*/ 3697 h 4001"/>
              <a:gd name="T28" fmla="*/ 7392 w 7392"/>
              <a:gd name="T29" fmla="*/ 539 h 4001"/>
              <a:gd name="T30" fmla="*/ 4691 w 7392"/>
              <a:gd name="T31" fmla="*/ 1 h 4001"/>
              <a:gd name="T32" fmla="*/ 4634 w 7392"/>
              <a:gd name="T33" fmla="*/ 0 h 4001"/>
              <a:gd name="T34" fmla="*/ 4379 w 7392"/>
              <a:gd name="T35" fmla="*/ 4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92" h="4001">
                <a:moveTo>
                  <a:pt x="1797" y="557"/>
                </a:moveTo>
                <a:cubicBezTo>
                  <a:pt x="1797" y="557"/>
                  <a:pt x="1796" y="557"/>
                  <a:pt x="1796" y="557"/>
                </a:cubicBezTo>
                <a:cubicBezTo>
                  <a:pt x="1796" y="557"/>
                  <a:pt x="1797" y="557"/>
                  <a:pt x="1797" y="557"/>
                </a:cubicBezTo>
                <a:moveTo>
                  <a:pt x="1816" y="552"/>
                </a:moveTo>
                <a:cubicBezTo>
                  <a:pt x="1883" y="533"/>
                  <a:pt x="1883" y="533"/>
                  <a:pt x="1816" y="552"/>
                </a:cubicBezTo>
                <a:moveTo>
                  <a:pt x="4379" y="4"/>
                </a:moveTo>
                <a:cubicBezTo>
                  <a:pt x="3292" y="36"/>
                  <a:pt x="2434" y="271"/>
                  <a:pt x="1793" y="558"/>
                </a:cubicBezTo>
                <a:cubicBezTo>
                  <a:pt x="1794" y="558"/>
                  <a:pt x="1794" y="557"/>
                  <a:pt x="1794" y="557"/>
                </a:cubicBezTo>
                <a:cubicBezTo>
                  <a:pt x="1794" y="557"/>
                  <a:pt x="1794" y="558"/>
                  <a:pt x="1793" y="558"/>
                </a:cubicBezTo>
                <a:cubicBezTo>
                  <a:pt x="1175" y="834"/>
                  <a:pt x="759" y="1157"/>
                  <a:pt x="541" y="1395"/>
                </a:cubicBezTo>
                <a:cubicBezTo>
                  <a:pt x="91" y="1889"/>
                  <a:pt x="0" y="2295"/>
                  <a:pt x="166" y="2540"/>
                </a:cubicBezTo>
                <a:cubicBezTo>
                  <a:pt x="455" y="2962"/>
                  <a:pt x="1265" y="3288"/>
                  <a:pt x="2246" y="4001"/>
                </a:cubicBezTo>
                <a:cubicBezTo>
                  <a:pt x="6876" y="4001"/>
                  <a:pt x="6876" y="4001"/>
                  <a:pt x="6876" y="4001"/>
                </a:cubicBezTo>
                <a:cubicBezTo>
                  <a:pt x="7054" y="3890"/>
                  <a:pt x="7227" y="3789"/>
                  <a:pt x="7392" y="3697"/>
                </a:cubicBezTo>
                <a:cubicBezTo>
                  <a:pt x="7392" y="539"/>
                  <a:pt x="7392" y="539"/>
                  <a:pt x="7392" y="539"/>
                </a:cubicBezTo>
                <a:cubicBezTo>
                  <a:pt x="6702" y="239"/>
                  <a:pt x="5800" y="9"/>
                  <a:pt x="4691" y="1"/>
                </a:cubicBezTo>
                <a:cubicBezTo>
                  <a:pt x="4672" y="0"/>
                  <a:pt x="4653" y="0"/>
                  <a:pt x="4634" y="0"/>
                </a:cubicBezTo>
                <a:cubicBezTo>
                  <a:pt x="4547" y="0"/>
                  <a:pt x="4462" y="2"/>
                  <a:pt x="4379" y="4"/>
                </a:cubicBezTo>
              </a:path>
            </a:pathLst>
          </a:custGeom>
          <a:gradFill flip="none" rotWithShape="1">
            <a:gsLst>
              <a:gs pos="40000">
                <a:srgbClr val="ABC435"/>
              </a:gs>
              <a:gs pos="84000">
                <a:srgbClr val="DAD92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F43F8D7-2378-4E3F-BACB-A024A6AF745E}"/>
              </a:ext>
            </a:extLst>
          </p:cNvPr>
          <p:cNvSpPr>
            <a:spLocks/>
          </p:cNvSpPr>
          <p:nvPr/>
        </p:nvSpPr>
        <p:spPr bwMode="auto">
          <a:xfrm>
            <a:off x="1498601" y="447675"/>
            <a:ext cx="10691813" cy="6410325"/>
          </a:xfrm>
          <a:custGeom>
            <a:avLst/>
            <a:gdLst>
              <a:gd name="T0" fmla="*/ 2255 w 6737"/>
              <a:gd name="T1" fmla="*/ 3961 h 4038"/>
              <a:gd name="T2" fmla="*/ 2336 w 6737"/>
              <a:gd name="T3" fmla="*/ 4038 h 4038"/>
              <a:gd name="T4" fmla="*/ 6737 w 6737"/>
              <a:gd name="T5" fmla="*/ 4038 h 4038"/>
              <a:gd name="T6" fmla="*/ 6737 w 6737"/>
              <a:gd name="T7" fmla="*/ 534 h 4038"/>
              <a:gd name="T8" fmla="*/ 4761 w 6737"/>
              <a:gd name="T9" fmla="*/ 77 h 4038"/>
              <a:gd name="T10" fmla="*/ 4456 w 6737"/>
              <a:gd name="T11" fmla="*/ 55 h 4038"/>
              <a:gd name="T12" fmla="*/ 1889 w 6737"/>
              <a:gd name="T13" fmla="*/ 388 h 4038"/>
              <a:gd name="T14" fmla="*/ 601 w 6737"/>
              <a:gd name="T15" fmla="*/ 1105 h 4038"/>
              <a:gd name="T16" fmla="*/ 143 w 6737"/>
              <a:gd name="T17" fmla="*/ 2192 h 4038"/>
              <a:gd name="T18" fmla="*/ 2255 w 6737"/>
              <a:gd name="T19" fmla="*/ 3961 h 4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37" h="4038">
                <a:moveTo>
                  <a:pt x="2255" y="3961"/>
                </a:moveTo>
                <a:cubicBezTo>
                  <a:pt x="2283" y="3987"/>
                  <a:pt x="2310" y="4012"/>
                  <a:pt x="2336" y="4038"/>
                </a:cubicBezTo>
                <a:cubicBezTo>
                  <a:pt x="6737" y="4038"/>
                  <a:pt x="6737" y="4038"/>
                  <a:pt x="6737" y="4038"/>
                </a:cubicBezTo>
                <a:cubicBezTo>
                  <a:pt x="6737" y="534"/>
                  <a:pt x="6737" y="534"/>
                  <a:pt x="6737" y="534"/>
                </a:cubicBezTo>
                <a:cubicBezTo>
                  <a:pt x="6188" y="316"/>
                  <a:pt x="5530" y="146"/>
                  <a:pt x="4761" y="77"/>
                </a:cubicBezTo>
                <a:cubicBezTo>
                  <a:pt x="4658" y="68"/>
                  <a:pt x="4556" y="61"/>
                  <a:pt x="4456" y="55"/>
                </a:cubicBezTo>
                <a:cubicBezTo>
                  <a:pt x="3393" y="0"/>
                  <a:pt x="2537" y="160"/>
                  <a:pt x="1889" y="388"/>
                </a:cubicBezTo>
                <a:cubicBezTo>
                  <a:pt x="1264" y="608"/>
                  <a:pt x="831" y="890"/>
                  <a:pt x="601" y="1105"/>
                </a:cubicBezTo>
                <a:cubicBezTo>
                  <a:pt x="121" y="1551"/>
                  <a:pt x="0" y="1940"/>
                  <a:pt x="143" y="2192"/>
                </a:cubicBezTo>
                <a:cubicBezTo>
                  <a:pt x="409" y="2659"/>
                  <a:pt x="1270" y="3066"/>
                  <a:pt x="2255" y="39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F67E35-89EA-4626-926F-7246A8E0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338" y="2779712"/>
            <a:ext cx="7804150" cy="1739900"/>
          </a:xfrm>
        </p:spPr>
        <p:txBody>
          <a:bodyPr anchor="t">
            <a:normAutofit/>
          </a:bodyPr>
          <a:lstStyle>
            <a:lvl1pPr algn="r"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BC511D-5C3B-46BF-9F99-8BC2E2FA2E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79038" y="2038351"/>
            <a:ext cx="1187450" cy="717550"/>
          </a:xfrm>
        </p:spPr>
        <p:txBody>
          <a:bodyPr anchor="b">
            <a:noAutofit/>
          </a:bodyPr>
          <a:lstStyle>
            <a:lvl1pPr marL="0" indent="0" algn="r">
              <a:buNone/>
              <a:defRPr sz="51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7EEB74-066A-486F-A807-17A300B0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75D73F-ECDF-49F0-A7E6-CCD8CFAB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E1BC3-4CE5-43DF-A1BA-5C4160EC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1753CB8-FC4C-461E-B8BE-3710F2D0A38E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rgbClr val="9EA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99CDC11-3947-44C2-B514-7181E718B0E0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584D018-B2AC-4426-8FC5-E47A25104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adFill>
              <a:gsLst>
                <a:gs pos="3000">
                  <a:srgbClr val="C7015E"/>
                </a:gs>
                <a:gs pos="93000">
                  <a:srgbClr val="D80B36"/>
                </a:gs>
              </a:gsLst>
              <a:lin ang="17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BA7DA36-5FCF-4F83-88C5-88AC668C5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solidFill>
              <a:srgbClr val="B4E0F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AD777200-E69F-4B5B-A41B-3C934ADA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adFill>
              <a:gsLst>
                <a:gs pos="3000">
                  <a:srgbClr val="07797A"/>
                </a:gs>
                <a:gs pos="84000">
                  <a:srgbClr val="8FCDCF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18180CA7-D9BF-41D4-8C0C-46ACF99E4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adFill>
              <a:gsLst>
                <a:gs pos="33000">
                  <a:srgbClr val="F7A605"/>
                </a:gs>
                <a:gs pos="93000">
                  <a:srgbClr val="E8520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37939A1C-2063-4E46-9549-F6B3C11C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adFill>
              <a:gsLst>
                <a:gs pos="3000">
                  <a:srgbClr val="DCDA01"/>
                </a:gs>
                <a:gs pos="73000">
                  <a:srgbClr val="95C11E"/>
                </a:gs>
              </a:gsLst>
              <a:lin ang="12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D4247ED-1422-4AF3-9AD5-B9A868325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adFill>
              <a:gsLst>
                <a:gs pos="3000">
                  <a:srgbClr val="FFDA00"/>
                </a:gs>
                <a:gs pos="84000">
                  <a:srgbClr val="F6A700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9A19906-ADC8-4555-8339-C76AF48B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adFill>
              <a:gsLst>
                <a:gs pos="0">
                  <a:srgbClr val="008283"/>
                </a:gs>
                <a:gs pos="83000">
                  <a:srgbClr val="009197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29B61404-2101-4A73-962F-9F7D399B5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adFill>
              <a:gsLst>
                <a:gs pos="22000">
                  <a:srgbClr val="BFB803"/>
                </a:gs>
                <a:gs pos="83000">
                  <a:srgbClr val="C59118"/>
                </a:gs>
              </a:gsLst>
              <a:lin ang="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CC8B60FF-6A36-4845-A67F-D94264C71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adFill>
              <a:gsLst>
                <a:gs pos="18000">
                  <a:srgbClr val="D20A18"/>
                </a:gs>
                <a:gs pos="85000">
                  <a:srgbClr val="C00E0E"/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45E9B3DF-9EBE-417E-8FBB-71B720121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adFill>
              <a:gsLst>
                <a:gs pos="31000">
                  <a:srgbClr val="9A151B"/>
                </a:gs>
                <a:gs pos="77000">
                  <a:srgbClr val="B8101C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F33117C8-595B-4851-B968-75A74E7461FC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Titre de section VERT</a:t>
            </a:r>
          </a:p>
        </p:txBody>
      </p:sp>
    </p:spTree>
    <p:extLst>
      <p:ext uri="{BB962C8B-B14F-4D97-AF65-F5344CB8AC3E}">
        <p14:creationId xmlns:p14="http://schemas.microsoft.com/office/powerpoint/2010/main" val="335972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32A700-CF8D-44A1-AB75-6746434052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2000">
                <a:srgbClr val="03939B"/>
              </a:gs>
              <a:gs pos="98000">
                <a:srgbClr val="91C9CA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9A2B41D-8105-4AC1-93C4-7291D3CC44CF}"/>
              </a:ext>
            </a:extLst>
          </p:cNvPr>
          <p:cNvSpPr>
            <a:spLocks noEditPoints="1"/>
          </p:cNvSpPr>
          <p:nvPr/>
        </p:nvSpPr>
        <p:spPr bwMode="auto">
          <a:xfrm>
            <a:off x="458788" y="506413"/>
            <a:ext cx="11731625" cy="6351588"/>
          </a:xfrm>
          <a:custGeom>
            <a:avLst/>
            <a:gdLst>
              <a:gd name="T0" fmla="*/ 1797 w 7392"/>
              <a:gd name="T1" fmla="*/ 557 h 4001"/>
              <a:gd name="T2" fmla="*/ 1796 w 7392"/>
              <a:gd name="T3" fmla="*/ 557 h 4001"/>
              <a:gd name="T4" fmla="*/ 1797 w 7392"/>
              <a:gd name="T5" fmla="*/ 557 h 4001"/>
              <a:gd name="T6" fmla="*/ 1816 w 7392"/>
              <a:gd name="T7" fmla="*/ 552 h 4001"/>
              <a:gd name="T8" fmla="*/ 1816 w 7392"/>
              <a:gd name="T9" fmla="*/ 552 h 4001"/>
              <a:gd name="T10" fmla="*/ 4379 w 7392"/>
              <a:gd name="T11" fmla="*/ 4 h 4001"/>
              <a:gd name="T12" fmla="*/ 1793 w 7392"/>
              <a:gd name="T13" fmla="*/ 558 h 4001"/>
              <a:gd name="T14" fmla="*/ 1794 w 7392"/>
              <a:gd name="T15" fmla="*/ 557 h 4001"/>
              <a:gd name="T16" fmla="*/ 1793 w 7392"/>
              <a:gd name="T17" fmla="*/ 558 h 4001"/>
              <a:gd name="T18" fmla="*/ 541 w 7392"/>
              <a:gd name="T19" fmla="*/ 1395 h 4001"/>
              <a:gd name="T20" fmla="*/ 166 w 7392"/>
              <a:gd name="T21" fmla="*/ 2540 h 4001"/>
              <a:gd name="T22" fmla="*/ 2246 w 7392"/>
              <a:gd name="T23" fmla="*/ 4001 h 4001"/>
              <a:gd name="T24" fmla="*/ 6876 w 7392"/>
              <a:gd name="T25" fmla="*/ 4001 h 4001"/>
              <a:gd name="T26" fmla="*/ 7392 w 7392"/>
              <a:gd name="T27" fmla="*/ 3697 h 4001"/>
              <a:gd name="T28" fmla="*/ 7392 w 7392"/>
              <a:gd name="T29" fmla="*/ 539 h 4001"/>
              <a:gd name="T30" fmla="*/ 4691 w 7392"/>
              <a:gd name="T31" fmla="*/ 1 h 4001"/>
              <a:gd name="T32" fmla="*/ 4634 w 7392"/>
              <a:gd name="T33" fmla="*/ 0 h 4001"/>
              <a:gd name="T34" fmla="*/ 4379 w 7392"/>
              <a:gd name="T35" fmla="*/ 4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92" h="4001">
                <a:moveTo>
                  <a:pt x="1797" y="557"/>
                </a:moveTo>
                <a:cubicBezTo>
                  <a:pt x="1797" y="557"/>
                  <a:pt x="1796" y="557"/>
                  <a:pt x="1796" y="557"/>
                </a:cubicBezTo>
                <a:cubicBezTo>
                  <a:pt x="1796" y="557"/>
                  <a:pt x="1797" y="557"/>
                  <a:pt x="1797" y="557"/>
                </a:cubicBezTo>
                <a:moveTo>
                  <a:pt x="1816" y="552"/>
                </a:moveTo>
                <a:cubicBezTo>
                  <a:pt x="1883" y="533"/>
                  <a:pt x="1883" y="533"/>
                  <a:pt x="1816" y="552"/>
                </a:cubicBezTo>
                <a:moveTo>
                  <a:pt x="4379" y="4"/>
                </a:moveTo>
                <a:cubicBezTo>
                  <a:pt x="3292" y="36"/>
                  <a:pt x="2434" y="271"/>
                  <a:pt x="1793" y="558"/>
                </a:cubicBezTo>
                <a:cubicBezTo>
                  <a:pt x="1794" y="558"/>
                  <a:pt x="1794" y="557"/>
                  <a:pt x="1794" y="557"/>
                </a:cubicBezTo>
                <a:cubicBezTo>
                  <a:pt x="1794" y="557"/>
                  <a:pt x="1794" y="558"/>
                  <a:pt x="1793" y="558"/>
                </a:cubicBezTo>
                <a:cubicBezTo>
                  <a:pt x="1175" y="834"/>
                  <a:pt x="759" y="1157"/>
                  <a:pt x="541" y="1395"/>
                </a:cubicBezTo>
                <a:cubicBezTo>
                  <a:pt x="91" y="1889"/>
                  <a:pt x="0" y="2295"/>
                  <a:pt x="166" y="2540"/>
                </a:cubicBezTo>
                <a:cubicBezTo>
                  <a:pt x="455" y="2962"/>
                  <a:pt x="1265" y="3288"/>
                  <a:pt x="2246" y="4001"/>
                </a:cubicBezTo>
                <a:cubicBezTo>
                  <a:pt x="6876" y="4001"/>
                  <a:pt x="6876" y="4001"/>
                  <a:pt x="6876" y="4001"/>
                </a:cubicBezTo>
                <a:cubicBezTo>
                  <a:pt x="7054" y="3890"/>
                  <a:pt x="7227" y="3789"/>
                  <a:pt x="7392" y="3697"/>
                </a:cubicBezTo>
                <a:cubicBezTo>
                  <a:pt x="7392" y="539"/>
                  <a:pt x="7392" y="539"/>
                  <a:pt x="7392" y="539"/>
                </a:cubicBezTo>
                <a:cubicBezTo>
                  <a:pt x="6702" y="239"/>
                  <a:pt x="5800" y="9"/>
                  <a:pt x="4691" y="1"/>
                </a:cubicBezTo>
                <a:cubicBezTo>
                  <a:pt x="4672" y="0"/>
                  <a:pt x="4653" y="0"/>
                  <a:pt x="4634" y="0"/>
                </a:cubicBezTo>
                <a:cubicBezTo>
                  <a:pt x="4547" y="0"/>
                  <a:pt x="4462" y="2"/>
                  <a:pt x="4379" y="4"/>
                </a:cubicBezTo>
              </a:path>
            </a:pathLst>
          </a:custGeom>
          <a:gradFill flip="none" rotWithShape="1">
            <a:gsLst>
              <a:gs pos="36000">
                <a:srgbClr val="159AA1"/>
              </a:gs>
              <a:gs pos="84000">
                <a:srgbClr val="9ACBCD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F43F8D7-2378-4E3F-BACB-A024A6AF745E}"/>
              </a:ext>
            </a:extLst>
          </p:cNvPr>
          <p:cNvSpPr>
            <a:spLocks/>
          </p:cNvSpPr>
          <p:nvPr/>
        </p:nvSpPr>
        <p:spPr bwMode="auto">
          <a:xfrm>
            <a:off x="1498601" y="447675"/>
            <a:ext cx="10691813" cy="6410325"/>
          </a:xfrm>
          <a:custGeom>
            <a:avLst/>
            <a:gdLst>
              <a:gd name="T0" fmla="*/ 2255 w 6737"/>
              <a:gd name="T1" fmla="*/ 3961 h 4038"/>
              <a:gd name="T2" fmla="*/ 2336 w 6737"/>
              <a:gd name="T3" fmla="*/ 4038 h 4038"/>
              <a:gd name="T4" fmla="*/ 6737 w 6737"/>
              <a:gd name="T5" fmla="*/ 4038 h 4038"/>
              <a:gd name="T6" fmla="*/ 6737 w 6737"/>
              <a:gd name="T7" fmla="*/ 534 h 4038"/>
              <a:gd name="T8" fmla="*/ 4761 w 6737"/>
              <a:gd name="T9" fmla="*/ 77 h 4038"/>
              <a:gd name="T10" fmla="*/ 4456 w 6737"/>
              <a:gd name="T11" fmla="*/ 55 h 4038"/>
              <a:gd name="T12" fmla="*/ 1889 w 6737"/>
              <a:gd name="T13" fmla="*/ 388 h 4038"/>
              <a:gd name="T14" fmla="*/ 601 w 6737"/>
              <a:gd name="T15" fmla="*/ 1105 h 4038"/>
              <a:gd name="T16" fmla="*/ 143 w 6737"/>
              <a:gd name="T17" fmla="*/ 2192 h 4038"/>
              <a:gd name="T18" fmla="*/ 2255 w 6737"/>
              <a:gd name="T19" fmla="*/ 3961 h 4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37" h="4038">
                <a:moveTo>
                  <a:pt x="2255" y="3961"/>
                </a:moveTo>
                <a:cubicBezTo>
                  <a:pt x="2283" y="3987"/>
                  <a:pt x="2310" y="4012"/>
                  <a:pt x="2336" y="4038"/>
                </a:cubicBezTo>
                <a:cubicBezTo>
                  <a:pt x="6737" y="4038"/>
                  <a:pt x="6737" y="4038"/>
                  <a:pt x="6737" y="4038"/>
                </a:cubicBezTo>
                <a:cubicBezTo>
                  <a:pt x="6737" y="534"/>
                  <a:pt x="6737" y="534"/>
                  <a:pt x="6737" y="534"/>
                </a:cubicBezTo>
                <a:cubicBezTo>
                  <a:pt x="6188" y="316"/>
                  <a:pt x="5530" y="146"/>
                  <a:pt x="4761" y="77"/>
                </a:cubicBezTo>
                <a:cubicBezTo>
                  <a:pt x="4658" y="68"/>
                  <a:pt x="4556" y="61"/>
                  <a:pt x="4456" y="55"/>
                </a:cubicBezTo>
                <a:cubicBezTo>
                  <a:pt x="3393" y="0"/>
                  <a:pt x="2537" y="160"/>
                  <a:pt x="1889" y="388"/>
                </a:cubicBezTo>
                <a:cubicBezTo>
                  <a:pt x="1264" y="608"/>
                  <a:pt x="831" y="890"/>
                  <a:pt x="601" y="1105"/>
                </a:cubicBezTo>
                <a:cubicBezTo>
                  <a:pt x="121" y="1551"/>
                  <a:pt x="0" y="1940"/>
                  <a:pt x="143" y="2192"/>
                </a:cubicBezTo>
                <a:cubicBezTo>
                  <a:pt x="409" y="2659"/>
                  <a:pt x="1270" y="3066"/>
                  <a:pt x="2255" y="39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F67E35-89EA-4626-926F-7246A8E0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338" y="2779712"/>
            <a:ext cx="7804150" cy="1739900"/>
          </a:xfrm>
        </p:spPr>
        <p:txBody>
          <a:bodyPr anchor="t">
            <a:normAutofit/>
          </a:bodyPr>
          <a:lstStyle>
            <a:lvl1pPr algn="r"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BC511D-5C3B-46BF-9F99-8BC2E2FA2E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79038" y="2038351"/>
            <a:ext cx="1187450" cy="717550"/>
          </a:xfrm>
        </p:spPr>
        <p:txBody>
          <a:bodyPr anchor="b">
            <a:noAutofit/>
          </a:bodyPr>
          <a:lstStyle>
            <a:lvl1pPr marL="0" indent="0" algn="r">
              <a:buNone/>
              <a:defRPr sz="51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7EEB74-066A-486F-A807-17A300B0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75D73F-ECDF-49F0-A7E6-CCD8CFAB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E1BC3-4CE5-43DF-A1BA-5C4160EC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1753CB8-FC4C-461E-B8BE-3710F2D0A38E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rgbClr val="9EA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99CDC11-3947-44C2-B514-7181E718B0E0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584D018-B2AC-4426-8FC5-E47A25104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adFill>
              <a:gsLst>
                <a:gs pos="3000">
                  <a:srgbClr val="C7015E"/>
                </a:gs>
                <a:gs pos="93000">
                  <a:srgbClr val="D80B36"/>
                </a:gs>
              </a:gsLst>
              <a:lin ang="17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BA7DA36-5FCF-4F83-88C5-88AC668C5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solidFill>
              <a:srgbClr val="B4E0F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AD777200-E69F-4B5B-A41B-3C934ADA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adFill>
              <a:gsLst>
                <a:gs pos="3000">
                  <a:srgbClr val="07797A"/>
                </a:gs>
                <a:gs pos="84000">
                  <a:srgbClr val="8FCDCF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18180CA7-D9BF-41D4-8C0C-46ACF99E4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adFill>
              <a:gsLst>
                <a:gs pos="33000">
                  <a:srgbClr val="F7A605"/>
                </a:gs>
                <a:gs pos="93000">
                  <a:srgbClr val="E8520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37939A1C-2063-4E46-9549-F6B3C11C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adFill>
              <a:gsLst>
                <a:gs pos="3000">
                  <a:srgbClr val="DCDA01"/>
                </a:gs>
                <a:gs pos="73000">
                  <a:srgbClr val="95C11E"/>
                </a:gs>
              </a:gsLst>
              <a:lin ang="12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D4247ED-1422-4AF3-9AD5-B9A868325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adFill>
              <a:gsLst>
                <a:gs pos="3000">
                  <a:srgbClr val="FFDA00"/>
                </a:gs>
                <a:gs pos="84000">
                  <a:srgbClr val="F6A700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9A19906-ADC8-4555-8339-C76AF48B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adFill>
              <a:gsLst>
                <a:gs pos="0">
                  <a:srgbClr val="008283"/>
                </a:gs>
                <a:gs pos="83000">
                  <a:srgbClr val="009197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29B61404-2101-4A73-962F-9F7D399B5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adFill>
              <a:gsLst>
                <a:gs pos="22000">
                  <a:srgbClr val="BFB803"/>
                </a:gs>
                <a:gs pos="83000">
                  <a:srgbClr val="C59118"/>
                </a:gs>
              </a:gsLst>
              <a:lin ang="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CC8B60FF-6A36-4845-A67F-D94264C71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adFill>
              <a:gsLst>
                <a:gs pos="18000">
                  <a:srgbClr val="D20A18"/>
                </a:gs>
                <a:gs pos="85000">
                  <a:srgbClr val="C00E0E"/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45E9B3DF-9EBE-417E-8FBB-71B720121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adFill>
              <a:gsLst>
                <a:gs pos="31000">
                  <a:srgbClr val="9A151B"/>
                </a:gs>
                <a:gs pos="77000">
                  <a:srgbClr val="B8101C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F33117C8-595B-4851-B968-75A74E7461FC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Titre de section BLEU</a:t>
            </a:r>
          </a:p>
        </p:txBody>
      </p:sp>
    </p:spTree>
    <p:extLst>
      <p:ext uri="{BB962C8B-B14F-4D97-AF65-F5344CB8AC3E}">
        <p14:creationId xmlns:p14="http://schemas.microsoft.com/office/powerpoint/2010/main" val="1947348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 FUS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D332A700-CF8D-44A1-AB75-6746434052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52000">
                <a:srgbClr val="BE0C26"/>
              </a:gs>
              <a:gs pos="93000">
                <a:srgbClr val="A70163"/>
              </a:gs>
            </a:gsLst>
            <a:lin ang="14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09A2B41D-8105-4AC1-93C4-7291D3CC44CF}"/>
              </a:ext>
            </a:extLst>
          </p:cNvPr>
          <p:cNvSpPr>
            <a:spLocks noEditPoints="1"/>
          </p:cNvSpPr>
          <p:nvPr/>
        </p:nvSpPr>
        <p:spPr bwMode="auto">
          <a:xfrm>
            <a:off x="458788" y="506413"/>
            <a:ext cx="11731625" cy="6351588"/>
          </a:xfrm>
          <a:custGeom>
            <a:avLst/>
            <a:gdLst>
              <a:gd name="T0" fmla="*/ 1797 w 7392"/>
              <a:gd name="T1" fmla="*/ 557 h 4001"/>
              <a:gd name="T2" fmla="*/ 1796 w 7392"/>
              <a:gd name="T3" fmla="*/ 557 h 4001"/>
              <a:gd name="T4" fmla="*/ 1797 w 7392"/>
              <a:gd name="T5" fmla="*/ 557 h 4001"/>
              <a:gd name="T6" fmla="*/ 1816 w 7392"/>
              <a:gd name="T7" fmla="*/ 552 h 4001"/>
              <a:gd name="T8" fmla="*/ 1816 w 7392"/>
              <a:gd name="T9" fmla="*/ 552 h 4001"/>
              <a:gd name="T10" fmla="*/ 4379 w 7392"/>
              <a:gd name="T11" fmla="*/ 4 h 4001"/>
              <a:gd name="T12" fmla="*/ 1793 w 7392"/>
              <a:gd name="T13" fmla="*/ 558 h 4001"/>
              <a:gd name="T14" fmla="*/ 1794 w 7392"/>
              <a:gd name="T15" fmla="*/ 557 h 4001"/>
              <a:gd name="T16" fmla="*/ 1793 w 7392"/>
              <a:gd name="T17" fmla="*/ 558 h 4001"/>
              <a:gd name="T18" fmla="*/ 541 w 7392"/>
              <a:gd name="T19" fmla="*/ 1395 h 4001"/>
              <a:gd name="T20" fmla="*/ 166 w 7392"/>
              <a:gd name="T21" fmla="*/ 2540 h 4001"/>
              <a:gd name="T22" fmla="*/ 2246 w 7392"/>
              <a:gd name="T23" fmla="*/ 4001 h 4001"/>
              <a:gd name="T24" fmla="*/ 6876 w 7392"/>
              <a:gd name="T25" fmla="*/ 4001 h 4001"/>
              <a:gd name="T26" fmla="*/ 7392 w 7392"/>
              <a:gd name="T27" fmla="*/ 3697 h 4001"/>
              <a:gd name="T28" fmla="*/ 7392 w 7392"/>
              <a:gd name="T29" fmla="*/ 539 h 4001"/>
              <a:gd name="T30" fmla="*/ 4691 w 7392"/>
              <a:gd name="T31" fmla="*/ 1 h 4001"/>
              <a:gd name="T32" fmla="*/ 4634 w 7392"/>
              <a:gd name="T33" fmla="*/ 0 h 4001"/>
              <a:gd name="T34" fmla="*/ 4379 w 7392"/>
              <a:gd name="T35" fmla="*/ 4 h 40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92" h="4001">
                <a:moveTo>
                  <a:pt x="1797" y="557"/>
                </a:moveTo>
                <a:cubicBezTo>
                  <a:pt x="1797" y="557"/>
                  <a:pt x="1796" y="557"/>
                  <a:pt x="1796" y="557"/>
                </a:cubicBezTo>
                <a:cubicBezTo>
                  <a:pt x="1796" y="557"/>
                  <a:pt x="1797" y="557"/>
                  <a:pt x="1797" y="557"/>
                </a:cubicBezTo>
                <a:moveTo>
                  <a:pt x="1816" y="552"/>
                </a:moveTo>
                <a:cubicBezTo>
                  <a:pt x="1883" y="533"/>
                  <a:pt x="1883" y="533"/>
                  <a:pt x="1816" y="552"/>
                </a:cubicBezTo>
                <a:moveTo>
                  <a:pt x="4379" y="4"/>
                </a:moveTo>
                <a:cubicBezTo>
                  <a:pt x="3292" y="36"/>
                  <a:pt x="2434" y="271"/>
                  <a:pt x="1793" y="558"/>
                </a:cubicBezTo>
                <a:cubicBezTo>
                  <a:pt x="1794" y="558"/>
                  <a:pt x="1794" y="557"/>
                  <a:pt x="1794" y="557"/>
                </a:cubicBezTo>
                <a:cubicBezTo>
                  <a:pt x="1794" y="557"/>
                  <a:pt x="1794" y="558"/>
                  <a:pt x="1793" y="558"/>
                </a:cubicBezTo>
                <a:cubicBezTo>
                  <a:pt x="1175" y="834"/>
                  <a:pt x="759" y="1157"/>
                  <a:pt x="541" y="1395"/>
                </a:cubicBezTo>
                <a:cubicBezTo>
                  <a:pt x="91" y="1889"/>
                  <a:pt x="0" y="2295"/>
                  <a:pt x="166" y="2540"/>
                </a:cubicBezTo>
                <a:cubicBezTo>
                  <a:pt x="455" y="2962"/>
                  <a:pt x="1265" y="3288"/>
                  <a:pt x="2246" y="4001"/>
                </a:cubicBezTo>
                <a:cubicBezTo>
                  <a:pt x="6876" y="4001"/>
                  <a:pt x="6876" y="4001"/>
                  <a:pt x="6876" y="4001"/>
                </a:cubicBezTo>
                <a:cubicBezTo>
                  <a:pt x="7054" y="3890"/>
                  <a:pt x="7227" y="3789"/>
                  <a:pt x="7392" y="3697"/>
                </a:cubicBezTo>
                <a:cubicBezTo>
                  <a:pt x="7392" y="539"/>
                  <a:pt x="7392" y="539"/>
                  <a:pt x="7392" y="539"/>
                </a:cubicBezTo>
                <a:cubicBezTo>
                  <a:pt x="6702" y="239"/>
                  <a:pt x="5800" y="9"/>
                  <a:pt x="4691" y="1"/>
                </a:cubicBezTo>
                <a:cubicBezTo>
                  <a:pt x="4672" y="0"/>
                  <a:pt x="4653" y="0"/>
                  <a:pt x="4634" y="0"/>
                </a:cubicBezTo>
                <a:cubicBezTo>
                  <a:pt x="4547" y="0"/>
                  <a:pt x="4462" y="2"/>
                  <a:pt x="4379" y="4"/>
                </a:cubicBezTo>
              </a:path>
            </a:pathLst>
          </a:custGeom>
          <a:gradFill flip="none" rotWithShape="1">
            <a:gsLst>
              <a:gs pos="39000">
                <a:srgbClr val="B5083E"/>
              </a:gs>
              <a:gs pos="84000">
                <a:srgbClr val="A50069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4F43F8D7-2378-4E3F-BACB-A024A6AF745E}"/>
              </a:ext>
            </a:extLst>
          </p:cNvPr>
          <p:cNvSpPr>
            <a:spLocks/>
          </p:cNvSpPr>
          <p:nvPr/>
        </p:nvSpPr>
        <p:spPr bwMode="auto">
          <a:xfrm>
            <a:off x="1498601" y="447675"/>
            <a:ext cx="10691813" cy="6410325"/>
          </a:xfrm>
          <a:custGeom>
            <a:avLst/>
            <a:gdLst>
              <a:gd name="T0" fmla="*/ 2255 w 6737"/>
              <a:gd name="T1" fmla="*/ 3961 h 4038"/>
              <a:gd name="T2" fmla="*/ 2336 w 6737"/>
              <a:gd name="T3" fmla="*/ 4038 h 4038"/>
              <a:gd name="T4" fmla="*/ 6737 w 6737"/>
              <a:gd name="T5" fmla="*/ 4038 h 4038"/>
              <a:gd name="T6" fmla="*/ 6737 w 6737"/>
              <a:gd name="T7" fmla="*/ 534 h 4038"/>
              <a:gd name="T8" fmla="*/ 4761 w 6737"/>
              <a:gd name="T9" fmla="*/ 77 h 4038"/>
              <a:gd name="T10" fmla="*/ 4456 w 6737"/>
              <a:gd name="T11" fmla="*/ 55 h 4038"/>
              <a:gd name="T12" fmla="*/ 1889 w 6737"/>
              <a:gd name="T13" fmla="*/ 388 h 4038"/>
              <a:gd name="T14" fmla="*/ 601 w 6737"/>
              <a:gd name="T15" fmla="*/ 1105 h 4038"/>
              <a:gd name="T16" fmla="*/ 143 w 6737"/>
              <a:gd name="T17" fmla="*/ 2192 h 4038"/>
              <a:gd name="T18" fmla="*/ 2255 w 6737"/>
              <a:gd name="T19" fmla="*/ 3961 h 4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37" h="4038">
                <a:moveTo>
                  <a:pt x="2255" y="3961"/>
                </a:moveTo>
                <a:cubicBezTo>
                  <a:pt x="2283" y="3987"/>
                  <a:pt x="2310" y="4012"/>
                  <a:pt x="2336" y="4038"/>
                </a:cubicBezTo>
                <a:cubicBezTo>
                  <a:pt x="6737" y="4038"/>
                  <a:pt x="6737" y="4038"/>
                  <a:pt x="6737" y="4038"/>
                </a:cubicBezTo>
                <a:cubicBezTo>
                  <a:pt x="6737" y="534"/>
                  <a:pt x="6737" y="534"/>
                  <a:pt x="6737" y="534"/>
                </a:cubicBezTo>
                <a:cubicBezTo>
                  <a:pt x="6188" y="316"/>
                  <a:pt x="5530" y="146"/>
                  <a:pt x="4761" y="77"/>
                </a:cubicBezTo>
                <a:cubicBezTo>
                  <a:pt x="4658" y="68"/>
                  <a:pt x="4556" y="61"/>
                  <a:pt x="4456" y="55"/>
                </a:cubicBezTo>
                <a:cubicBezTo>
                  <a:pt x="3393" y="0"/>
                  <a:pt x="2537" y="160"/>
                  <a:pt x="1889" y="388"/>
                </a:cubicBezTo>
                <a:cubicBezTo>
                  <a:pt x="1264" y="608"/>
                  <a:pt x="831" y="890"/>
                  <a:pt x="601" y="1105"/>
                </a:cubicBezTo>
                <a:cubicBezTo>
                  <a:pt x="121" y="1551"/>
                  <a:pt x="0" y="1940"/>
                  <a:pt x="143" y="2192"/>
                </a:cubicBezTo>
                <a:cubicBezTo>
                  <a:pt x="409" y="2659"/>
                  <a:pt x="1270" y="3066"/>
                  <a:pt x="2255" y="396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8F67E35-89EA-4626-926F-7246A8E02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338" y="2779712"/>
            <a:ext cx="7804150" cy="1739900"/>
          </a:xfrm>
        </p:spPr>
        <p:txBody>
          <a:bodyPr anchor="t">
            <a:normAutofit/>
          </a:bodyPr>
          <a:lstStyle>
            <a:lvl1pPr algn="r">
              <a:defRPr sz="3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BC511D-5C3B-46BF-9F99-8BC2E2FA2EF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79038" y="2038351"/>
            <a:ext cx="1187450" cy="717550"/>
          </a:xfrm>
        </p:spPr>
        <p:txBody>
          <a:bodyPr anchor="b">
            <a:noAutofit/>
          </a:bodyPr>
          <a:lstStyle>
            <a:lvl1pPr marL="0" indent="0" algn="r">
              <a:buNone/>
              <a:defRPr sz="5100">
                <a:solidFill>
                  <a:schemeClr val="accent5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F7EEB74-066A-486F-A807-17A300B0C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575D73F-ECDF-49F0-A7E6-CCD8CFAB9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FE1BC3-4CE5-43DF-A1BA-5C4160EC4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1753CB8-FC4C-461E-B8BE-3710F2D0A38E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rgbClr val="9EA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99CDC11-3947-44C2-B514-7181E718B0E0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584D018-B2AC-4426-8FC5-E47A25104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adFill>
              <a:gsLst>
                <a:gs pos="3000">
                  <a:srgbClr val="C7015E"/>
                </a:gs>
                <a:gs pos="93000">
                  <a:srgbClr val="D80B36"/>
                </a:gs>
              </a:gsLst>
              <a:lin ang="17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BA7DA36-5FCF-4F83-88C5-88AC668C54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solidFill>
              <a:srgbClr val="B4E0F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AD777200-E69F-4B5B-A41B-3C934ADA2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adFill>
              <a:gsLst>
                <a:gs pos="3000">
                  <a:srgbClr val="07797A"/>
                </a:gs>
                <a:gs pos="84000">
                  <a:srgbClr val="8FCDCF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18180CA7-D9BF-41D4-8C0C-46ACF99E4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adFill>
              <a:gsLst>
                <a:gs pos="33000">
                  <a:srgbClr val="F7A605"/>
                </a:gs>
                <a:gs pos="93000">
                  <a:srgbClr val="E8520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37939A1C-2063-4E46-9549-F6B3C11CC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adFill>
              <a:gsLst>
                <a:gs pos="3000">
                  <a:srgbClr val="DCDA01"/>
                </a:gs>
                <a:gs pos="73000">
                  <a:srgbClr val="95C11E"/>
                </a:gs>
              </a:gsLst>
              <a:lin ang="12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ED4247ED-1422-4AF3-9AD5-B9A868325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adFill>
              <a:gsLst>
                <a:gs pos="3000">
                  <a:srgbClr val="FFDA00"/>
                </a:gs>
                <a:gs pos="84000">
                  <a:srgbClr val="F6A700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9A19906-ADC8-4555-8339-C76AF48B1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adFill>
              <a:gsLst>
                <a:gs pos="0">
                  <a:srgbClr val="008283"/>
                </a:gs>
                <a:gs pos="83000">
                  <a:srgbClr val="009197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29B61404-2101-4A73-962F-9F7D399B5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adFill>
              <a:gsLst>
                <a:gs pos="22000">
                  <a:srgbClr val="BFB803"/>
                </a:gs>
                <a:gs pos="83000">
                  <a:srgbClr val="C59118"/>
                </a:gs>
              </a:gsLst>
              <a:lin ang="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CC8B60FF-6A36-4845-A67F-D94264C71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adFill>
              <a:gsLst>
                <a:gs pos="18000">
                  <a:srgbClr val="D20A18"/>
                </a:gs>
                <a:gs pos="85000">
                  <a:srgbClr val="C00E0E"/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45E9B3DF-9EBE-417E-8FBB-71B720121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adFill>
              <a:gsLst>
                <a:gs pos="31000">
                  <a:srgbClr val="9A151B"/>
                </a:gs>
                <a:gs pos="77000">
                  <a:srgbClr val="B8101C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8" name="ZoneTexte 27">
            <a:extLst>
              <a:ext uri="{FF2B5EF4-FFF2-40B4-BE49-F238E27FC236}">
                <a16:creationId xmlns:a16="http://schemas.microsoft.com/office/drawing/2014/main" id="{F33117C8-595B-4851-B968-75A74E7461FC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Titre de section PRUNE</a:t>
            </a:r>
          </a:p>
        </p:txBody>
      </p:sp>
    </p:spTree>
    <p:extLst>
      <p:ext uri="{BB962C8B-B14F-4D97-AF65-F5344CB8AC3E}">
        <p14:creationId xmlns:p14="http://schemas.microsoft.com/office/powerpoint/2010/main" val="39707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VERT/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DD5DB01-A621-4BBA-A91A-14B2E7FCE0E2}"/>
              </a:ext>
            </a:extLst>
          </p:cNvPr>
          <p:cNvSpPr>
            <a:spLocks/>
          </p:cNvSpPr>
          <p:nvPr/>
        </p:nvSpPr>
        <p:spPr bwMode="auto">
          <a:xfrm>
            <a:off x="9875838" y="0"/>
            <a:ext cx="2314575" cy="1898650"/>
          </a:xfrm>
          <a:custGeom>
            <a:avLst/>
            <a:gdLst>
              <a:gd name="T0" fmla="*/ 26 w 1458"/>
              <a:gd name="T1" fmla="*/ 0 h 1196"/>
              <a:gd name="T2" fmla="*/ 55 w 1458"/>
              <a:gd name="T3" fmla="*/ 230 h 1196"/>
              <a:gd name="T4" fmla="*/ 1125 w 1458"/>
              <a:gd name="T5" fmla="*/ 886 h 1196"/>
              <a:gd name="T6" fmla="*/ 1458 w 1458"/>
              <a:gd name="T7" fmla="*/ 1196 h 1196"/>
              <a:gd name="T8" fmla="*/ 1458 w 1458"/>
              <a:gd name="T9" fmla="*/ 0 h 1196"/>
              <a:gd name="T10" fmla="*/ 26 w 1458"/>
              <a:gd name="T11" fmla="*/ 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8" h="1196">
                <a:moveTo>
                  <a:pt x="26" y="0"/>
                </a:moveTo>
                <a:cubicBezTo>
                  <a:pt x="0" y="96"/>
                  <a:pt x="12" y="175"/>
                  <a:pt x="55" y="230"/>
                </a:cubicBezTo>
                <a:cubicBezTo>
                  <a:pt x="206" y="423"/>
                  <a:pt x="622" y="549"/>
                  <a:pt x="1125" y="886"/>
                </a:cubicBezTo>
                <a:cubicBezTo>
                  <a:pt x="1257" y="975"/>
                  <a:pt x="1365" y="1080"/>
                  <a:pt x="1458" y="1196"/>
                </a:cubicBezTo>
                <a:cubicBezTo>
                  <a:pt x="1458" y="0"/>
                  <a:pt x="1458" y="0"/>
                  <a:pt x="1458" y="0"/>
                </a:cubicBezTo>
                <a:lnTo>
                  <a:pt x="26" y="0"/>
                </a:lnTo>
                <a:close/>
              </a:path>
            </a:pathLst>
          </a:custGeom>
          <a:gradFill>
            <a:gsLst>
              <a:gs pos="13000">
                <a:srgbClr val="D87C19"/>
              </a:gs>
              <a:gs pos="94000">
                <a:srgbClr val="F3D013"/>
              </a:gs>
            </a:gsLst>
            <a:lin ang="15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F979A49E-B57C-4378-94B3-DB3360792DD2}"/>
              </a:ext>
            </a:extLst>
          </p:cNvPr>
          <p:cNvSpPr>
            <a:spLocks/>
          </p:cNvSpPr>
          <p:nvPr/>
        </p:nvSpPr>
        <p:spPr bwMode="auto">
          <a:xfrm>
            <a:off x="10279063" y="0"/>
            <a:ext cx="1911350" cy="1647825"/>
          </a:xfrm>
          <a:custGeom>
            <a:avLst/>
            <a:gdLst>
              <a:gd name="T0" fmla="*/ 0 w 1204"/>
              <a:gd name="T1" fmla="*/ 0 h 1038"/>
              <a:gd name="T2" fmla="*/ 21 w 1204"/>
              <a:gd name="T3" fmla="*/ 48 h 1038"/>
              <a:gd name="T4" fmla="*/ 1008 w 1204"/>
              <a:gd name="T5" fmla="*/ 830 h 1038"/>
              <a:gd name="T6" fmla="*/ 1204 w 1204"/>
              <a:gd name="T7" fmla="*/ 1038 h 1038"/>
              <a:gd name="T8" fmla="*/ 1204 w 1204"/>
              <a:gd name="T9" fmla="*/ 0 h 1038"/>
              <a:gd name="T10" fmla="*/ 0 w 1204"/>
              <a:gd name="T11" fmla="*/ 0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4" h="1038">
                <a:moveTo>
                  <a:pt x="0" y="0"/>
                </a:moveTo>
                <a:cubicBezTo>
                  <a:pt x="5" y="17"/>
                  <a:pt x="12" y="33"/>
                  <a:pt x="21" y="48"/>
                </a:cubicBezTo>
                <a:cubicBezTo>
                  <a:pt x="148" y="258"/>
                  <a:pt x="547" y="433"/>
                  <a:pt x="1008" y="830"/>
                </a:cubicBezTo>
                <a:cubicBezTo>
                  <a:pt x="1082" y="895"/>
                  <a:pt x="1147" y="964"/>
                  <a:pt x="1204" y="1038"/>
                </a:cubicBezTo>
                <a:cubicBezTo>
                  <a:pt x="1204" y="0"/>
                  <a:pt x="1204" y="0"/>
                  <a:pt x="1204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D36A1B"/>
              </a:gs>
              <a:gs pos="88000">
                <a:srgbClr val="E09517"/>
              </a:gs>
            </a:gsLst>
            <a:lin ang="15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360CBB2C-4173-4B5D-BAD5-C0A9712EFE43}"/>
              </a:ext>
            </a:extLst>
          </p:cNvPr>
          <p:cNvSpPr>
            <a:spLocks/>
          </p:cNvSpPr>
          <p:nvPr/>
        </p:nvSpPr>
        <p:spPr bwMode="auto">
          <a:xfrm>
            <a:off x="1588" y="5248275"/>
            <a:ext cx="1465263" cy="1609725"/>
          </a:xfrm>
          <a:custGeom>
            <a:avLst/>
            <a:gdLst>
              <a:gd name="T0" fmla="*/ 0 w 923"/>
              <a:gd name="T1" fmla="*/ 1014 h 1014"/>
              <a:gd name="T2" fmla="*/ 923 w 923"/>
              <a:gd name="T3" fmla="*/ 1014 h 1014"/>
              <a:gd name="T4" fmla="*/ 464 w 923"/>
              <a:gd name="T5" fmla="*/ 370 h 1014"/>
              <a:gd name="T6" fmla="*/ 391 w 923"/>
              <a:gd name="T7" fmla="*/ 299 h 1014"/>
              <a:gd name="T8" fmla="*/ 0 w 923"/>
              <a:gd name="T9" fmla="*/ 0 h 1014"/>
              <a:gd name="T10" fmla="*/ 0 w 923"/>
              <a:gd name="T11" fmla="*/ 1014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3" h="1014">
                <a:moveTo>
                  <a:pt x="0" y="1014"/>
                </a:moveTo>
                <a:cubicBezTo>
                  <a:pt x="923" y="1014"/>
                  <a:pt x="923" y="1014"/>
                  <a:pt x="923" y="1014"/>
                </a:cubicBezTo>
                <a:cubicBezTo>
                  <a:pt x="828" y="812"/>
                  <a:pt x="683" y="589"/>
                  <a:pt x="464" y="370"/>
                </a:cubicBezTo>
                <a:cubicBezTo>
                  <a:pt x="440" y="345"/>
                  <a:pt x="416" y="322"/>
                  <a:pt x="391" y="299"/>
                </a:cubicBezTo>
                <a:cubicBezTo>
                  <a:pt x="258" y="175"/>
                  <a:pt x="126" y="76"/>
                  <a:pt x="0" y="0"/>
                </a:cubicBezTo>
                <a:lnTo>
                  <a:pt x="0" y="1014"/>
                </a:lnTo>
                <a:close/>
              </a:path>
            </a:pathLst>
          </a:custGeom>
          <a:gradFill>
            <a:gsLst>
              <a:gs pos="0">
                <a:srgbClr val="C6D02A"/>
              </a:gs>
              <a:gs pos="62000">
                <a:srgbClr val="DAD923"/>
              </a:gs>
            </a:gsLst>
            <a:lin ang="18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02BACA92-FE2B-4C5E-B368-CF390F014D09}"/>
              </a:ext>
            </a:extLst>
          </p:cNvPr>
          <p:cNvSpPr>
            <a:spLocks/>
          </p:cNvSpPr>
          <p:nvPr/>
        </p:nvSpPr>
        <p:spPr bwMode="auto">
          <a:xfrm>
            <a:off x="1588" y="5235575"/>
            <a:ext cx="1243013" cy="1622425"/>
          </a:xfrm>
          <a:custGeom>
            <a:avLst/>
            <a:gdLst>
              <a:gd name="T0" fmla="*/ 0 w 783"/>
              <a:gd name="T1" fmla="*/ 1022 h 1022"/>
              <a:gd name="T2" fmla="*/ 783 w 783"/>
              <a:gd name="T3" fmla="*/ 1022 h 1022"/>
              <a:gd name="T4" fmla="*/ 449 w 783"/>
              <a:gd name="T5" fmla="*/ 449 h 1022"/>
              <a:gd name="T6" fmla="*/ 385 w 783"/>
              <a:gd name="T7" fmla="*/ 370 h 1022"/>
              <a:gd name="T8" fmla="*/ 0 w 783"/>
              <a:gd name="T9" fmla="*/ 0 h 1022"/>
              <a:gd name="T10" fmla="*/ 0 w 783"/>
              <a:gd name="T11" fmla="*/ 1022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3" h="1022">
                <a:moveTo>
                  <a:pt x="0" y="1022"/>
                </a:moveTo>
                <a:cubicBezTo>
                  <a:pt x="783" y="1022"/>
                  <a:pt x="783" y="1022"/>
                  <a:pt x="783" y="1022"/>
                </a:cubicBezTo>
                <a:cubicBezTo>
                  <a:pt x="711" y="842"/>
                  <a:pt x="604" y="648"/>
                  <a:pt x="449" y="449"/>
                </a:cubicBezTo>
                <a:cubicBezTo>
                  <a:pt x="428" y="422"/>
                  <a:pt x="407" y="396"/>
                  <a:pt x="385" y="370"/>
                </a:cubicBezTo>
                <a:cubicBezTo>
                  <a:pt x="256" y="217"/>
                  <a:pt x="126" y="96"/>
                  <a:pt x="0" y="0"/>
                </a:cubicBezTo>
                <a:lnTo>
                  <a:pt x="0" y="1022"/>
                </a:lnTo>
                <a:close/>
              </a:path>
            </a:pathLst>
          </a:custGeom>
          <a:gradFill flip="none" rotWithShape="1">
            <a:gsLst>
              <a:gs pos="0">
                <a:srgbClr val="A7C236"/>
              </a:gs>
              <a:gs pos="77000">
                <a:srgbClr val="DADA22"/>
              </a:gs>
            </a:gsLst>
            <a:lin ang="15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E899582-9D0A-4A3A-8965-69F7D613FBF6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Contenu VERT/ORANGE</a:t>
            </a:r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4D1A5ADF-9CD6-4F72-BA12-7E13FF5F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83273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ORANGE/FUS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7DD5DB01-A621-4BBA-A91A-14B2E7FCE0E2}"/>
              </a:ext>
            </a:extLst>
          </p:cNvPr>
          <p:cNvSpPr>
            <a:spLocks/>
          </p:cNvSpPr>
          <p:nvPr/>
        </p:nvSpPr>
        <p:spPr bwMode="auto">
          <a:xfrm>
            <a:off x="9875838" y="0"/>
            <a:ext cx="2314575" cy="1898650"/>
          </a:xfrm>
          <a:custGeom>
            <a:avLst/>
            <a:gdLst>
              <a:gd name="T0" fmla="*/ 26 w 1458"/>
              <a:gd name="T1" fmla="*/ 0 h 1196"/>
              <a:gd name="T2" fmla="*/ 55 w 1458"/>
              <a:gd name="T3" fmla="*/ 230 h 1196"/>
              <a:gd name="T4" fmla="*/ 1125 w 1458"/>
              <a:gd name="T5" fmla="*/ 886 h 1196"/>
              <a:gd name="T6" fmla="*/ 1458 w 1458"/>
              <a:gd name="T7" fmla="*/ 1196 h 1196"/>
              <a:gd name="T8" fmla="*/ 1458 w 1458"/>
              <a:gd name="T9" fmla="*/ 0 h 1196"/>
              <a:gd name="T10" fmla="*/ 26 w 1458"/>
              <a:gd name="T11" fmla="*/ 0 h 1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8" h="1196">
                <a:moveTo>
                  <a:pt x="26" y="0"/>
                </a:moveTo>
                <a:cubicBezTo>
                  <a:pt x="0" y="96"/>
                  <a:pt x="12" y="175"/>
                  <a:pt x="55" y="230"/>
                </a:cubicBezTo>
                <a:cubicBezTo>
                  <a:pt x="206" y="423"/>
                  <a:pt x="622" y="549"/>
                  <a:pt x="1125" y="886"/>
                </a:cubicBezTo>
                <a:cubicBezTo>
                  <a:pt x="1257" y="975"/>
                  <a:pt x="1365" y="1080"/>
                  <a:pt x="1458" y="1196"/>
                </a:cubicBezTo>
                <a:cubicBezTo>
                  <a:pt x="1458" y="0"/>
                  <a:pt x="1458" y="0"/>
                  <a:pt x="1458" y="0"/>
                </a:cubicBezTo>
                <a:lnTo>
                  <a:pt x="26" y="0"/>
                </a:lnTo>
                <a:close/>
              </a:path>
            </a:pathLst>
          </a:custGeom>
          <a:gradFill>
            <a:gsLst>
              <a:gs pos="13000">
                <a:srgbClr val="AF054E"/>
              </a:gs>
              <a:gs pos="94000">
                <a:srgbClr val="C20E1A"/>
              </a:gs>
            </a:gsLst>
            <a:lin ang="156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F979A49E-B57C-4378-94B3-DB3360792DD2}"/>
              </a:ext>
            </a:extLst>
          </p:cNvPr>
          <p:cNvSpPr>
            <a:spLocks/>
          </p:cNvSpPr>
          <p:nvPr/>
        </p:nvSpPr>
        <p:spPr bwMode="auto">
          <a:xfrm>
            <a:off x="10279063" y="0"/>
            <a:ext cx="1911350" cy="1647825"/>
          </a:xfrm>
          <a:custGeom>
            <a:avLst/>
            <a:gdLst>
              <a:gd name="T0" fmla="*/ 0 w 1204"/>
              <a:gd name="T1" fmla="*/ 0 h 1038"/>
              <a:gd name="T2" fmla="*/ 21 w 1204"/>
              <a:gd name="T3" fmla="*/ 48 h 1038"/>
              <a:gd name="T4" fmla="*/ 1008 w 1204"/>
              <a:gd name="T5" fmla="*/ 830 h 1038"/>
              <a:gd name="T6" fmla="*/ 1204 w 1204"/>
              <a:gd name="T7" fmla="*/ 1038 h 1038"/>
              <a:gd name="T8" fmla="*/ 1204 w 1204"/>
              <a:gd name="T9" fmla="*/ 0 h 1038"/>
              <a:gd name="T10" fmla="*/ 0 w 1204"/>
              <a:gd name="T11" fmla="*/ 0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4" h="1038">
                <a:moveTo>
                  <a:pt x="0" y="0"/>
                </a:moveTo>
                <a:cubicBezTo>
                  <a:pt x="5" y="17"/>
                  <a:pt x="12" y="33"/>
                  <a:pt x="21" y="48"/>
                </a:cubicBezTo>
                <a:cubicBezTo>
                  <a:pt x="148" y="258"/>
                  <a:pt x="547" y="433"/>
                  <a:pt x="1008" y="830"/>
                </a:cubicBezTo>
                <a:cubicBezTo>
                  <a:pt x="1082" y="895"/>
                  <a:pt x="1147" y="964"/>
                  <a:pt x="1204" y="1038"/>
                </a:cubicBezTo>
                <a:cubicBezTo>
                  <a:pt x="1204" y="0"/>
                  <a:pt x="1204" y="0"/>
                  <a:pt x="1204" y="0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3000">
                <a:srgbClr val="A50069"/>
              </a:gs>
              <a:gs pos="94000">
                <a:srgbClr val="B4083D"/>
              </a:gs>
            </a:gsLst>
            <a:lin ang="15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id="{360CBB2C-4173-4B5D-BAD5-C0A9712EFE43}"/>
              </a:ext>
            </a:extLst>
          </p:cNvPr>
          <p:cNvSpPr>
            <a:spLocks/>
          </p:cNvSpPr>
          <p:nvPr/>
        </p:nvSpPr>
        <p:spPr bwMode="auto">
          <a:xfrm>
            <a:off x="1588" y="5248275"/>
            <a:ext cx="1465263" cy="1609725"/>
          </a:xfrm>
          <a:custGeom>
            <a:avLst/>
            <a:gdLst>
              <a:gd name="T0" fmla="*/ 0 w 923"/>
              <a:gd name="T1" fmla="*/ 1014 h 1014"/>
              <a:gd name="T2" fmla="*/ 923 w 923"/>
              <a:gd name="T3" fmla="*/ 1014 h 1014"/>
              <a:gd name="T4" fmla="*/ 464 w 923"/>
              <a:gd name="T5" fmla="*/ 370 h 1014"/>
              <a:gd name="T6" fmla="*/ 391 w 923"/>
              <a:gd name="T7" fmla="*/ 299 h 1014"/>
              <a:gd name="T8" fmla="*/ 0 w 923"/>
              <a:gd name="T9" fmla="*/ 0 h 1014"/>
              <a:gd name="T10" fmla="*/ 0 w 923"/>
              <a:gd name="T11" fmla="*/ 1014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23" h="1014">
                <a:moveTo>
                  <a:pt x="0" y="1014"/>
                </a:moveTo>
                <a:cubicBezTo>
                  <a:pt x="923" y="1014"/>
                  <a:pt x="923" y="1014"/>
                  <a:pt x="923" y="1014"/>
                </a:cubicBezTo>
                <a:cubicBezTo>
                  <a:pt x="828" y="812"/>
                  <a:pt x="683" y="589"/>
                  <a:pt x="464" y="370"/>
                </a:cubicBezTo>
                <a:cubicBezTo>
                  <a:pt x="440" y="345"/>
                  <a:pt x="416" y="322"/>
                  <a:pt x="391" y="299"/>
                </a:cubicBezTo>
                <a:cubicBezTo>
                  <a:pt x="258" y="175"/>
                  <a:pt x="126" y="76"/>
                  <a:pt x="0" y="0"/>
                </a:cubicBezTo>
                <a:lnTo>
                  <a:pt x="0" y="1014"/>
                </a:lnTo>
                <a:close/>
              </a:path>
            </a:pathLst>
          </a:custGeom>
          <a:gradFill>
            <a:gsLst>
              <a:gs pos="0">
                <a:srgbClr val="DE9216"/>
              </a:gs>
              <a:gs pos="62000">
                <a:srgbClr val="F1CD2F"/>
              </a:gs>
            </a:gsLst>
            <a:lin ang="162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02BACA92-FE2B-4C5E-B368-CF390F014D09}"/>
              </a:ext>
            </a:extLst>
          </p:cNvPr>
          <p:cNvSpPr>
            <a:spLocks/>
          </p:cNvSpPr>
          <p:nvPr/>
        </p:nvSpPr>
        <p:spPr bwMode="auto">
          <a:xfrm>
            <a:off x="1588" y="5235575"/>
            <a:ext cx="1243013" cy="1622425"/>
          </a:xfrm>
          <a:custGeom>
            <a:avLst/>
            <a:gdLst>
              <a:gd name="T0" fmla="*/ 0 w 783"/>
              <a:gd name="T1" fmla="*/ 1022 h 1022"/>
              <a:gd name="T2" fmla="*/ 783 w 783"/>
              <a:gd name="T3" fmla="*/ 1022 h 1022"/>
              <a:gd name="T4" fmla="*/ 449 w 783"/>
              <a:gd name="T5" fmla="*/ 449 h 1022"/>
              <a:gd name="T6" fmla="*/ 385 w 783"/>
              <a:gd name="T7" fmla="*/ 370 h 1022"/>
              <a:gd name="T8" fmla="*/ 0 w 783"/>
              <a:gd name="T9" fmla="*/ 0 h 1022"/>
              <a:gd name="T10" fmla="*/ 0 w 783"/>
              <a:gd name="T11" fmla="*/ 1022 h 1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83" h="1022">
                <a:moveTo>
                  <a:pt x="0" y="1022"/>
                </a:moveTo>
                <a:cubicBezTo>
                  <a:pt x="783" y="1022"/>
                  <a:pt x="783" y="1022"/>
                  <a:pt x="783" y="1022"/>
                </a:cubicBezTo>
                <a:cubicBezTo>
                  <a:pt x="711" y="842"/>
                  <a:pt x="604" y="648"/>
                  <a:pt x="449" y="449"/>
                </a:cubicBezTo>
                <a:cubicBezTo>
                  <a:pt x="428" y="422"/>
                  <a:pt x="407" y="396"/>
                  <a:pt x="385" y="370"/>
                </a:cubicBezTo>
                <a:cubicBezTo>
                  <a:pt x="256" y="217"/>
                  <a:pt x="126" y="96"/>
                  <a:pt x="0" y="0"/>
                </a:cubicBezTo>
                <a:lnTo>
                  <a:pt x="0" y="1022"/>
                </a:lnTo>
                <a:close/>
              </a:path>
            </a:pathLst>
          </a:custGeom>
          <a:gradFill flip="none" rotWithShape="1">
            <a:gsLst>
              <a:gs pos="0">
                <a:srgbClr val="D36F1A"/>
              </a:gs>
              <a:gs pos="77000">
                <a:srgbClr val="F1CB12"/>
              </a:gs>
            </a:gsLst>
            <a:lin ang="156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E899582-9D0A-4A3A-8965-69F7D613FBF6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Contenu ORANGE/PRUNE</a:t>
            </a:r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4D1A5ADF-9CD6-4F72-BA12-7E13FF5F4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96510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F718E4-5BC3-4401-A8C6-E621D9E21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64424C-0C34-46F5-8938-1F841CA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BBDCC-0C8A-4959-B023-D9C2C6C7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D2A4C4-09F5-41AA-89CD-4D7B21F95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2E3B4ECC-6CBF-48C0-BCED-63EB96179EBD}"/>
              </a:ext>
            </a:extLst>
          </p:cNvPr>
          <p:cNvSpPr>
            <a:spLocks/>
          </p:cNvSpPr>
          <p:nvPr/>
        </p:nvSpPr>
        <p:spPr bwMode="auto">
          <a:xfrm>
            <a:off x="10185400" y="0"/>
            <a:ext cx="2003425" cy="1763713"/>
          </a:xfrm>
          <a:custGeom>
            <a:avLst/>
            <a:gdLst>
              <a:gd name="T0" fmla="*/ 116 w 1263"/>
              <a:gd name="T1" fmla="*/ 0 h 1112"/>
              <a:gd name="T2" fmla="*/ 64 w 1263"/>
              <a:gd name="T3" fmla="*/ 371 h 1112"/>
              <a:gd name="T4" fmla="*/ 863 w 1263"/>
              <a:gd name="T5" fmla="*/ 749 h 1112"/>
              <a:gd name="T6" fmla="*/ 1164 w 1263"/>
              <a:gd name="T7" fmla="*/ 987 h 1112"/>
              <a:gd name="T8" fmla="*/ 1263 w 1263"/>
              <a:gd name="T9" fmla="*/ 1112 h 1112"/>
              <a:gd name="T10" fmla="*/ 1263 w 1263"/>
              <a:gd name="T11" fmla="*/ 0 h 1112"/>
              <a:gd name="T12" fmla="*/ 116 w 1263"/>
              <a:gd name="T13" fmla="*/ 0 h 1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3" h="1112">
                <a:moveTo>
                  <a:pt x="116" y="0"/>
                </a:moveTo>
                <a:cubicBezTo>
                  <a:pt x="5" y="175"/>
                  <a:pt x="0" y="305"/>
                  <a:pt x="64" y="371"/>
                </a:cubicBezTo>
                <a:cubicBezTo>
                  <a:pt x="184" y="494"/>
                  <a:pt x="485" y="551"/>
                  <a:pt x="863" y="749"/>
                </a:cubicBezTo>
                <a:cubicBezTo>
                  <a:pt x="982" y="812"/>
                  <a:pt x="1080" y="894"/>
                  <a:pt x="1164" y="987"/>
                </a:cubicBezTo>
                <a:cubicBezTo>
                  <a:pt x="1200" y="1027"/>
                  <a:pt x="1232" y="1068"/>
                  <a:pt x="1263" y="1112"/>
                </a:cubicBezTo>
                <a:cubicBezTo>
                  <a:pt x="1263" y="0"/>
                  <a:pt x="1263" y="0"/>
                  <a:pt x="1263" y="0"/>
                </a:cubicBezTo>
                <a:lnTo>
                  <a:pt x="116" y="0"/>
                </a:lnTo>
                <a:close/>
              </a:path>
            </a:pathLst>
          </a:custGeom>
          <a:gradFill>
            <a:gsLst>
              <a:gs pos="11000">
                <a:srgbClr val="219EA4"/>
              </a:gs>
              <a:gs pos="84000">
                <a:srgbClr val="A8D0D2"/>
              </a:gs>
            </a:gsLst>
            <a:lin ang="1500000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0CF409DF-A8C4-45A2-B80F-221017F5CE0F}"/>
              </a:ext>
            </a:extLst>
          </p:cNvPr>
          <p:cNvSpPr>
            <a:spLocks/>
          </p:cNvSpPr>
          <p:nvPr/>
        </p:nvSpPr>
        <p:spPr bwMode="auto">
          <a:xfrm>
            <a:off x="10482263" y="0"/>
            <a:ext cx="1706563" cy="1519238"/>
          </a:xfrm>
          <a:custGeom>
            <a:avLst/>
            <a:gdLst>
              <a:gd name="T0" fmla="*/ 30 w 1076"/>
              <a:gd name="T1" fmla="*/ 0 h 958"/>
              <a:gd name="T2" fmla="*/ 39 w 1076"/>
              <a:gd name="T3" fmla="*/ 189 h 958"/>
              <a:gd name="T4" fmla="*/ 790 w 1076"/>
              <a:gd name="T5" fmla="*/ 662 h 958"/>
              <a:gd name="T6" fmla="*/ 1061 w 1076"/>
              <a:gd name="T7" fmla="*/ 936 h 958"/>
              <a:gd name="T8" fmla="*/ 1076 w 1076"/>
              <a:gd name="T9" fmla="*/ 958 h 958"/>
              <a:gd name="T10" fmla="*/ 1076 w 1076"/>
              <a:gd name="T11" fmla="*/ 0 h 958"/>
              <a:gd name="T12" fmla="*/ 30 w 1076"/>
              <a:gd name="T13" fmla="*/ 0 h 9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6" h="958">
                <a:moveTo>
                  <a:pt x="30" y="0"/>
                </a:moveTo>
                <a:cubicBezTo>
                  <a:pt x="0" y="80"/>
                  <a:pt x="5" y="144"/>
                  <a:pt x="39" y="189"/>
                </a:cubicBezTo>
                <a:cubicBezTo>
                  <a:pt x="144" y="327"/>
                  <a:pt x="437" y="419"/>
                  <a:pt x="790" y="662"/>
                </a:cubicBezTo>
                <a:cubicBezTo>
                  <a:pt x="901" y="739"/>
                  <a:pt x="989" y="833"/>
                  <a:pt x="1061" y="936"/>
                </a:cubicBezTo>
                <a:cubicBezTo>
                  <a:pt x="1066" y="943"/>
                  <a:pt x="1071" y="951"/>
                  <a:pt x="1076" y="958"/>
                </a:cubicBezTo>
                <a:cubicBezTo>
                  <a:pt x="1076" y="0"/>
                  <a:pt x="1076" y="0"/>
                  <a:pt x="1076" y="0"/>
                </a:cubicBezTo>
                <a:lnTo>
                  <a:pt x="30" y="0"/>
                </a:lnTo>
                <a:close/>
              </a:path>
            </a:pathLst>
          </a:custGeom>
          <a:gradFill flip="none" rotWithShape="1">
            <a:gsLst>
              <a:gs pos="0">
                <a:srgbClr val="189CA0"/>
              </a:gs>
              <a:gs pos="88000">
                <a:srgbClr val="81C2C4"/>
              </a:gs>
            </a:gsLst>
            <a:lin ang="13800000" scaled="0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39A7C553-CECF-4DE1-866B-C40A0674BB9E}"/>
              </a:ext>
            </a:extLst>
          </p:cNvPr>
          <p:cNvSpPr txBox="1"/>
          <p:nvPr/>
        </p:nvSpPr>
        <p:spPr>
          <a:xfrm>
            <a:off x="-76200" y="-307777"/>
            <a:ext cx="76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chemeClr val="bg1">
                    <a:lumMod val="65000"/>
                  </a:schemeClr>
                </a:solidFill>
              </a:rPr>
              <a:t>Disposition : Contenu BLEU</a:t>
            </a:r>
          </a:p>
        </p:txBody>
      </p:sp>
      <p:sp>
        <p:nvSpPr>
          <p:cNvPr id="24" name="Titre 23">
            <a:extLst>
              <a:ext uri="{FF2B5EF4-FFF2-40B4-BE49-F238E27FC236}">
                <a16:creationId xmlns:a16="http://schemas.microsoft.com/office/drawing/2014/main" id="{8F1111B0-FF66-410A-B6DD-9E667BE9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7249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FCAF30C-2AF3-4FEC-8552-CDAB3326EA7A}"/>
              </a:ext>
            </a:extLst>
          </p:cNvPr>
          <p:cNvSpPr/>
          <p:nvPr/>
        </p:nvSpPr>
        <p:spPr>
          <a:xfrm>
            <a:off x="0" y="6226233"/>
            <a:ext cx="12192000" cy="63176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B309C05-C6D8-484E-8D7F-3E7B58C19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7820"/>
            <a:ext cx="9036000" cy="865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Lorem ipsum 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2954683-2ABC-4B75-B150-0188AFA48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71454"/>
            <a:ext cx="10728000" cy="48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Lorem ipsum Cliquez pour modifier les styles du texte du masque</a:t>
            </a:r>
          </a:p>
          <a:p>
            <a:pPr lvl="1"/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nommumLoremDeuxième</a:t>
            </a:r>
            <a:r>
              <a:rPr lang="fr-FR"/>
              <a:t> niveau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nommumLoremDeuxième</a:t>
            </a:r>
            <a:r>
              <a:rPr lang="fr-FR"/>
              <a:t>  </a:t>
            </a:r>
            <a:r>
              <a:rPr lang="fr-FR" err="1"/>
              <a:t>ezfze</a:t>
            </a:r>
            <a:r>
              <a:rPr lang="fr-FR"/>
              <a:t> </a:t>
            </a:r>
            <a:r>
              <a:rPr lang="fr-FR" err="1"/>
              <a:t>ffze</a:t>
            </a:r>
            <a:r>
              <a:rPr lang="fr-FR"/>
              <a:t> f </a:t>
            </a:r>
            <a:r>
              <a:rPr lang="fr-FR" err="1"/>
              <a:t>ezçfy</a:t>
            </a:r>
            <a:r>
              <a:rPr lang="fr-FR"/>
              <a:t> </a:t>
            </a:r>
            <a:r>
              <a:rPr lang="fr-FR" err="1"/>
              <a:t>zçeyf</a:t>
            </a:r>
            <a:r>
              <a:rPr lang="fr-FR"/>
              <a:t> ç </a:t>
            </a:r>
            <a:r>
              <a:rPr lang="fr-FR" err="1"/>
              <a:t>èeçzèfy</a:t>
            </a:r>
            <a:r>
              <a:rPr lang="fr-FR"/>
              <a:t> um Lorem s </a:t>
            </a:r>
            <a:r>
              <a:rPr lang="fr-FR" err="1"/>
              <a:t>dhopvhsophvoàpsyhdv</a:t>
            </a:r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E40A85-DBD0-459C-8FE8-440A625D3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02690" y="6538914"/>
            <a:ext cx="3122510" cy="144000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F16BD2DB-BEE7-42F1-8867-1464F1817109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DB8BFE-B751-472D-95BC-EA32CDB1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05763" y="6389686"/>
            <a:ext cx="3119437" cy="144000"/>
          </a:xfrm>
          <a:prstGeom prst="rect">
            <a:avLst/>
          </a:prstGeom>
        </p:spPr>
        <p:txBody>
          <a:bodyPr vert="horz" lIns="91440" tIns="0" rIns="91440" bIns="0" rtlCol="0" anchor="b"/>
          <a:lstStyle>
            <a:lvl1pPr algn="r">
              <a:lnSpc>
                <a:spcPct val="700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52E3CF-28AB-488E-AC66-F1B94E620A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4256" y="6356350"/>
            <a:ext cx="385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A4A2721-1C21-49C2-87DD-CE5B937103CC}" type="slidenum">
              <a:rPr lang="fr-FR" smtClean="0"/>
              <a:t>‹N°›</a:t>
            </a:fld>
            <a:endParaRPr lang="fr-FR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4D3ABC0-A471-4A52-BEBF-53D164355F28}"/>
              </a:ext>
            </a:extLst>
          </p:cNvPr>
          <p:cNvGrpSpPr/>
          <p:nvPr/>
        </p:nvGrpSpPr>
        <p:grpSpPr>
          <a:xfrm>
            <a:off x="11594100" y="6394655"/>
            <a:ext cx="281193" cy="282763"/>
            <a:chOff x="1009650" y="946150"/>
            <a:chExt cx="3979863" cy="400208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8D0B740-31C3-4126-B125-E2D292736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768475" cy="1793875"/>
            </a:xfrm>
            <a:custGeom>
              <a:avLst/>
              <a:gdLst>
                <a:gd name="T0" fmla="*/ 275 w 278"/>
                <a:gd name="T1" fmla="*/ 171 h 282"/>
                <a:gd name="T2" fmla="*/ 256 w 278"/>
                <a:gd name="T3" fmla="*/ 121 h 282"/>
                <a:gd name="T4" fmla="*/ 183 w 278"/>
                <a:gd name="T5" fmla="*/ 45 h 282"/>
                <a:gd name="T6" fmla="*/ 98 w 278"/>
                <a:gd name="T7" fmla="*/ 6 h 282"/>
                <a:gd name="T8" fmla="*/ 56 w 278"/>
                <a:gd name="T9" fmla="*/ 0 h 282"/>
                <a:gd name="T10" fmla="*/ 42 w 278"/>
                <a:gd name="T11" fmla="*/ 1 h 282"/>
                <a:gd name="T12" fmla="*/ 0 w 278"/>
                <a:gd name="T13" fmla="*/ 28 h 282"/>
                <a:gd name="T14" fmla="*/ 42 w 278"/>
                <a:gd name="T15" fmla="*/ 124 h 282"/>
                <a:gd name="T16" fmla="*/ 50 w 278"/>
                <a:gd name="T17" fmla="*/ 169 h 282"/>
                <a:gd name="T18" fmla="*/ 33 w 278"/>
                <a:gd name="T19" fmla="*/ 253 h 282"/>
                <a:gd name="T20" fmla="*/ 25 w 278"/>
                <a:gd name="T21" fmla="*/ 274 h 282"/>
                <a:gd name="T22" fmla="*/ 34 w 278"/>
                <a:gd name="T23" fmla="*/ 282 h 282"/>
                <a:gd name="T24" fmla="*/ 51 w 278"/>
                <a:gd name="T25" fmla="*/ 266 h 282"/>
                <a:gd name="T26" fmla="*/ 119 w 278"/>
                <a:gd name="T27" fmla="*/ 219 h 282"/>
                <a:gd name="T28" fmla="*/ 162 w 278"/>
                <a:gd name="T29" fmla="*/ 210 h 282"/>
                <a:gd name="T30" fmla="*/ 212 w 278"/>
                <a:gd name="T31" fmla="*/ 212 h 282"/>
                <a:gd name="T32" fmla="*/ 262 w 278"/>
                <a:gd name="T33" fmla="*/ 211 h 282"/>
                <a:gd name="T34" fmla="*/ 275 w 278"/>
                <a:gd name="T35" fmla="*/ 1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8" h="282">
                  <a:moveTo>
                    <a:pt x="275" y="171"/>
                  </a:moveTo>
                  <a:cubicBezTo>
                    <a:pt x="273" y="160"/>
                    <a:pt x="268" y="142"/>
                    <a:pt x="256" y="121"/>
                  </a:cubicBezTo>
                  <a:cubicBezTo>
                    <a:pt x="242" y="98"/>
                    <a:pt x="219" y="70"/>
                    <a:pt x="183" y="45"/>
                  </a:cubicBezTo>
                  <a:cubicBezTo>
                    <a:pt x="152" y="23"/>
                    <a:pt x="123" y="12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0" y="198"/>
                    <a:pt x="42" y="226"/>
                    <a:pt x="33" y="253"/>
                  </a:cubicBezTo>
                  <a:cubicBezTo>
                    <a:pt x="30" y="260"/>
                    <a:pt x="28" y="267"/>
                    <a:pt x="25" y="274"/>
                  </a:cubicBezTo>
                  <a:cubicBezTo>
                    <a:pt x="29" y="276"/>
                    <a:pt x="32" y="279"/>
                    <a:pt x="34" y="282"/>
                  </a:cubicBezTo>
                  <a:cubicBezTo>
                    <a:pt x="39" y="277"/>
                    <a:pt x="45" y="271"/>
                    <a:pt x="51" y="266"/>
                  </a:cubicBezTo>
                  <a:cubicBezTo>
                    <a:pt x="71" y="247"/>
                    <a:pt x="93" y="229"/>
                    <a:pt x="119" y="219"/>
                  </a:cubicBezTo>
                  <a:cubicBezTo>
                    <a:pt x="132" y="214"/>
                    <a:pt x="147" y="210"/>
                    <a:pt x="162" y="210"/>
                  </a:cubicBezTo>
                  <a:cubicBezTo>
                    <a:pt x="181" y="209"/>
                    <a:pt x="198" y="211"/>
                    <a:pt x="212" y="212"/>
                  </a:cubicBezTo>
                  <a:cubicBezTo>
                    <a:pt x="234" y="213"/>
                    <a:pt x="251" y="215"/>
                    <a:pt x="262" y="211"/>
                  </a:cubicBezTo>
                  <a:cubicBezTo>
                    <a:pt x="272" y="208"/>
                    <a:pt x="278" y="194"/>
                    <a:pt x="275" y="171"/>
                  </a:cubicBezTo>
                  <a:close/>
                </a:path>
              </a:pathLst>
            </a:custGeom>
            <a:gradFill>
              <a:gsLst>
                <a:gs pos="3000">
                  <a:srgbClr val="C7015E"/>
                </a:gs>
                <a:gs pos="93000">
                  <a:srgbClr val="D80B36"/>
                </a:gs>
              </a:gsLst>
              <a:lin ang="17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A4148070-9B26-40D3-8709-54C0A7470C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7300" y="3038475"/>
              <a:ext cx="1760538" cy="1808163"/>
            </a:xfrm>
            <a:custGeom>
              <a:avLst/>
              <a:gdLst>
                <a:gd name="T0" fmla="*/ 241 w 277"/>
                <a:gd name="T1" fmla="*/ 157 h 284"/>
                <a:gd name="T2" fmla="*/ 236 w 277"/>
                <a:gd name="T3" fmla="*/ 128 h 284"/>
                <a:gd name="T4" fmla="*/ 258 w 277"/>
                <a:gd name="T5" fmla="*/ 29 h 284"/>
                <a:gd name="T6" fmla="*/ 268 w 277"/>
                <a:gd name="T7" fmla="*/ 8 h 284"/>
                <a:gd name="T8" fmla="*/ 256 w 277"/>
                <a:gd name="T9" fmla="*/ 0 h 284"/>
                <a:gd name="T10" fmla="*/ 238 w 277"/>
                <a:gd name="T11" fmla="*/ 15 h 284"/>
                <a:gd name="T12" fmla="*/ 149 w 277"/>
                <a:gd name="T13" fmla="*/ 61 h 284"/>
                <a:gd name="T14" fmla="*/ 121 w 277"/>
                <a:gd name="T15" fmla="*/ 63 h 284"/>
                <a:gd name="T16" fmla="*/ 29 w 277"/>
                <a:gd name="T17" fmla="*/ 53 h 284"/>
                <a:gd name="T18" fmla="*/ 17 w 277"/>
                <a:gd name="T19" fmla="*/ 55 h 284"/>
                <a:gd name="T20" fmla="*/ 1 w 277"/>
                <a:gd name="T21" fmla="*/ 95 h 284"/>
                <a:gd name="T22" fmla="*/ 13 w 277"/>
                <a:gd name="T23" fmla="*/ 138 h 284"/>
                <a:gd name="T24" fmla="*/ 87 w 277"/>
                <a:gd name="T25" fmla="*/ 231 h 284"/>
                <a:gd name="T26" fmla="*/ 186 w 277"/>
                <a:gd name="T27" fmla="*/ 279 h 284"/>
                <a:gd name="T28" fmla="*/ 154 w 277"/>
                <a:gd name="T29" fmla="*/ 260 h 284"/>
                <a:gd name="T30" fmla="*/ 186 w 277"/>
                <a:gd name="T31" fmla="*/ 279 h 284"/>
                <a:gd name="T32" fmla="*/ 232 w 277"/>
                <a:gd name="T33" fmla="*/ 283 h 284"/>
                <a:gd name="T34" fmla="*/ 277 w 277"/>
                <a:gd name="T35" fmla="*/ 257 h 284"/>
                <a:gd name="T36" fmla="*/ 241 w 277"/>
                <a:gd name="T37" fmla="*/ 157 h 284"/>
                <a:gd name="T38" fmla="*/ 93 w 277"/>
                <a:gd name="T39" fmla="*/ 183 h 284"/>
                <a:gd name="T40" fmla="*/ 126 w 277"/>
                <a:gd name="T41" fmla="*/ 102 h 284"/>
                <a:gd name="T42" fmla="*/ 93 w 277"/>
                <a:gd name="T43" fmla="*/ 18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7" h="284">
                  <a:moveTo>
                    <a:pt x="241" y="157"/>
                  </a:moveTo>
                  <a:cubicBezTo>
                    <a:pt x="238" y="147"/>
                    <a:pt x="237" y="138"/>
                    <a:pt x="236" y="128"/>
                  </a:cubicBezTo>
                  <a:cubicBezTo>
                    <a:pt x="233" y="93"/>
                    <a:pt x="244" y="59"/>
                    <a:pt x="258" y="29"/>
                  </a:cubicBezTo>
                  <a:cubicBezTo>
                    <a:pt x="261" y="22"/>
                    <a:pt x="264" y="15"/>
                    <a:pt x="268" y="8"/>
                  </a:cubicBezTo>
                  <a:cubicBezTo>
                    <a:pt x="263" y="6"/>
                    <a:pt x="259" y="3"/>
                    <a:pt x="256" y="0"/>
                  </a:cubicBezTo>
                  <a:cubicBezTo>
                    <a:pt x="250" y="5"/>
                    <a:pt x="244" y="10"/>
                    <a:pt x="238" y="15"/>
                  </a:cubicBezTo>
                  <a:cubicBezTo>
                    <a:pt x="213" y="35"/>
                    <a:pt x="183" y="55"/>
                    <a:pt x="149" y="61"/>
                  </a:cubicBezTo>
                  <a:cubicBezTo>
                    <a:pt x="140" y="63"/>
                    <a:pt x="130" y="64"/>
                    <a:pt x="121" y="63"/>
                  </a:cubicBezTo>
                  <a:cubicBezTo>
                    <a:pt x="80" y="62"/>
                    <a:pt x="50" y="53"/>
                    <a:pt x="29" y="53"/>
                  </a:cubicBezTo>
                  <a:cubicBezTo>
                    <a:pt x="25" y="53"/>
                    <a:pt x="21" y="54"/>
                    <a:pt x="17" y="55"/>
                  </a:cubicBezTo>
                  <a:cubicBezTo>
                    <a:pt x="7" y="58"/>
                    <a:pt x="0" y="71"/>
                    <a:pt x="1" y="95"/>
                  </a:cubicBezTo>
                  <a:cubicBezTo>
                    <a:pt x="2" y="105"/>
                    <a:pt x="5" y="120"/>
                    <a:pt x="13" y="138"/>
                  </a:cubicBezTo>
                  <a:cubicBezTo>
                    <a:pt x="24" y="165"/>
                    <a:pt x="47" y="199"/>
                    <a:pt x="87" y="231"/>
                  </a:cubicBezTo>
                  <a:cubicBezTo>
                    <a:pt x="123" y="258"/>
                    <a:pt x="157" y="272"/>
                    <a:pt x="186" y="279"/>
                  </a:cubicBezTo>
                  <a:cubicBezTo>
                    <a:pt x="172" y="273"/>
                    <a:pt x="162" y="266"/>
                    <a:pt x="154" y="260"/>
                  </a:cubicBezTo>
                  <a:cubicBezTo>
                    <a:pt x="162" y="266"/>
                    <a:pt x="172" y="273"/>
                    <a:pt x="186" y="279"/>
                  </a:cubicBezTo>
                  <a:cubicBezTo>
                    <a:pt x="204" y="283"/>
                    <a:pt x="220" y="284"/>
                    <a:pt x="232" y="283"/>
                  </a:cubicBezTo>
                  <a:cubicBezTo>
                    <a:pt x="262" y="281"/>
                    <a:pt x="277" y="270"/>
                    <a:pt x="277" y="257"/>
                  </a:cubicBezTo>
                  <a:cubicBezTo>
                    <a:pt x="277" y="236"/>
                    <a:pt x="257" y="206"/>
                    <a:pt x="241" y="157"/>
                  </a:cubicBezTo>
                  <a:close/>
                  <a:moveTo>
                    <a:pt x="93" y="183"/>
                  </a:moveTo>
                  <a:cubicBezTo>
                    <a:pt x="105" y="170"/>
                    <a:pt x="111" y="140"/>
                    <a:pt x="126" y="102"/>
                  </a:cubicBezTo>
                  <a:cubicBezTo>
                    <a:pt x="111" y="140"/>
                    <a:pt x="105" y="170"/>
                    <a:pt x="93" y="183"/>
                  </a:cubicBezTo>
                  <a:close/>
                </a:path>
              </a:pathLst>
            </a:custGeom>
            <a:solidFill>
              <a:srgbClr val="B4E0F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40A62519-2FFC-4915-AFF5-EF8915AAB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650" y="2173288"/>
              <a:ext cx="1849438" cy="2087563"/>
            </a:xfrm>
            <a:custGeom>
              <a:avLst/>
              <a:gdLst>
                <a:gd name="T0" fmla="*/ 289 w 291"/>
                <a:gd name="T1" fmla="*/ 118 h 328"/>
                <a:gd name="T2" fmla="*/ 266 w 291"/>
                <a:gd name="T3" fmla="*/ 116 h 328"/>
                <a:gd name="T4" fmla="*/ 148 w 291"/>
                <a:gd name="T5" fmla="*/ 75 h 328"/>
                <a:gd name="T6" fmla="*/ 80 w 291"/>
                <a:gd name="T7" fmla="*/ 1 h 328"/>
                <a:gd name="T8" fmla="*/ 72 w 291"/>
                <a:gd name="T9" fmla="*/ 0 h 328"/>
                <a:gd name="T10" fmla="*/ 41 w 291"/>
                <a:gd name="T11" fmla="*/ 20 h 328"/>
                <a:gd name="T12" fmla="*/ 13 w 291"/>
                <a:gd name="T13" fmla="*/ 174 h 328"/>
                <a:gd name="T14" fmla="*/ 52 w 291"/>
                <a:gd name="T15" fmla="*/ 274 h 328"/>
                <a:gd name="T16" fmla="*/ 83 w 291"/>
                <a:gd name="T17" fmla="*/ 308 h 328"/>
                <a:gd name="T18" fmla="*/ 132 w 291"/>
                <a:gd name="T19" fmla="*/ 319 h 328"/>
                <a:gd name="T20" fmla="*/ 173 w 291"/>
                <a:gd name="T21" fmla="*/ 222 h 328"/>
                <a:gd name="T22" fmla="*/ 188 w 291"/>
                <a:gd name="T23" fmla="*/ 197 h 328"/>
                <a:gd name="T24" fmla="*/ 270 w 291"/>
                <a:gd name="T25" fmla="*/ 139 h 328"/>
                <a:gd name="T26" fmla="*/ 291 w 291"/>
                <a:gd name="T27" fmla="*/ 130 h 328"/>
                <a:gd name="T28" fmla="*/ 289 w 291"/>
                <a:gd name="T29" fmla="*/ 118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1" h="328">
                  <a:moveTo>
                    <a:pt x="289" y="118"/>
                  </a:moveTo>
                  <a:cubicBezTo>
                    <a:pt x="281" y="117"/>
                    <a:pt x="274" y="117"/>
                    <a:pt x="266" y="116"/>
                  </a:cubicBezTo>
                  <a:cubicBezTo>
                    <a:pt x="225" y="114"/>
                    <a:pt x="181" y="107"/>
                    <a:pt x="148" y="75"/>
                  </a:cubicBezTo>
                  <a:cubicBezTo>
                    <a:pt x="114" y="41"/>
                    <a:pt x="97" y="10"/>
                    <a:pt x="80" y="1"/>
                  </a:cubicBezTo>
                  <a:cubicBezTo>
                    <a:pt x="77" y="0"/>
                    <a:pt x="75" y="0"/>
                    <a:pt x="72" y="0"/>
                  </a:cubicBezTo>
                  <a:cubicBezTo>
                    <a:pt x="64" y="0"/>
                    <a:pt x="53" y="6"/>
                    <a:pt x="41" y="20"/>
                  </a:cubicBezTo>
                  <a:cubicBezTo>
                    <a:pt x="25" y="39"/>
                    <a:pt x="0" y="92"/>
                    <a:pt x="13" y="174"/>
                  </a:cubicBezTo>
                  <a:cubicBezTo>
                    <a:pt x="20" y="218"/>
                    <a:pt x="35" y="250"/>
                    <a:pt x="52" y="274"/>
                  </a:cubicBezTo>
                  <a:cubicBezTo>
                    <a:pt x="62" y="289"/>
                    <a:pt x="73" y="300"/>
                    <a:pt x="83" y="308"/>
                  </a:cubicBezTo>
                  <a:cubicBezTo>
                    <a:pt x="106" y="326"/>
                    <a:pt x="124" y="328"/>
                    <a:pt x="132" y="319"/>
                  </a:cubicBezTo>
                  <a:cubicBezTo>
                    <a:pt x="146" y="304"/>
                    <a:pt x="151" y="268"/>
                    <a:pt x="173" y="222"/>
                  </a:cubicBezTo>
                  <a:cubicBezTo>
                    <a:pt x="177" y="213"/>
                    <a:pt x="182" y="205"/>
                    <a:pt x="188" y="197"/>
                  </a:cubicBezTo>
                  <a:cubicBezTo>
                    <a:pt x="209" y="169"/>
                    <a:pt x="240" y="152"/>
                    <a:pt x="270" y="139"/>
                  </a:cubicBezTo>
                  <a:cubicBezTo>
                    <a:pt x="277" y="136"/>
                    <a:pt x="284" y="133"/>
                    <a:pt x="291" y="130"/>
                  </a:cubicBezTo>
                  <a:cubicBezTo>
                    <a:pt x="289" y="126"/>
                    <a:pt x="288" y="122"/>
                    <a:pt x="289" y="118"/>
                  </a:cubicBezTo>
                  <a:close/>
                </a:path>
              </a:pathLst>
            </a:custGeom>
            <a:gradFill>
              <a:gsLst>
                <a:gs pos="3000">
                  <a:srgbClr val="07797A"/>
                </a:gs>
                <a:gs pos="84000">
                  <a:srgbClr val="8FCDCF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7D98E7EB-1DA8-4ED4-BB02-0E1694B1C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084513"/>
              <a:ext cx="2211388" cy="1863725"/>
            </a:xfrm>
            <a:custGeom>
              <a:avLst/>
              <a:gdLst>
                <a:gd name="T0" fmla="*/ 339 w 348"/>
                <a:gd name="T1" fmla="*/ 180 h 293"/>
                <a:gd name="T2" fmla="*/ 245 w 348"/>
                <a:gd name="T3" fmla="*/ 130 h 293"/>
                <a:gd name="T4" fmla="*/ 171 w 348"/>
                <a:gd name="T5" fmla="*/ 23 h 293"/>
                <a:gd name="T6" fmla="*/ 164 w 348"/>
                <a:gd name="T7" fmla="*/ 0 h 293"/>
                <a:gd name="T8" fmla="*/ 149 w 348"/>
                <a:gd name="T9" fmla="*/ 2 h 293"/>
                <a:gd name="T10" fmla="*/ 146 w 348"/>
                <a:gd name="T11" fmla="*/ 25 h 293"/>
                <a:gd name="T12" fmla="*/ 110 w 348"/>
                <a:gd name="T13" fmla="*/ 121 h 293"/>
                <a:gd name="T14" fmla="*/ 90 w 348"/>
                <a:gd name="T15" fmla="*/ 142 h 293"/>
                <a:gd name="T16" fmla="*/ 6 w 348"/>
                <a:gd name="T17" fmla="*/ 206 h 293"/>
                <a:gd name="T18" fmla="*/ 22 w 348"/>
                <a:gd name="T19" fmla="*/ 247 h 293"/>
                <a:gd name="T20" fmla="*/ 60 w 348"/>
                <a:gd name="T21" fmla="*/ 272 h 293"/>
                <a:gd name="T22" fmla="*/ 179 w 348"/>
                <a:gd name="T23" fmla="*/ 290 h 293"/>
                <a:gd name="T24" fmla="*/ 323 w 348"/>
                <a:gd name="T25" fmla="*/ 230 h 293"/>
                <a:gd name="T26" fmla="*/ 339 w 348"/>
                <a:gd name="T27" fmla="*/ 1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8" h="293">
                  <a:moveTo>
                    <a:pt x="339" y="180"/>
                  </a:moveTo>
                  <a:cubicBezTo>
                    <a:pt x="326" y="165"/>
                    <a:pt x="290" y="156"/>
                    <a:pt x="245" y="130"/>
                  </a:cubicBezTo>
                  <a:cubicBezTo>
                    <a:pt x="203" y="105"/>
                    <a:pt x="184" y="63"/>
                    <a:pt x="171" y="23"/>
                  </a:cubicBezTo>
                  <a:cubicBezTo>
                    <a:pt x="169" y="15"/>
                    <a:pt x="166" y="8"/>
                    <a:pt x="164" y="0"/>
                  </a:cubicBezTo>
                  <a:cubicBezTo>
                    <a:pt x="159" y="2"/>
                    <a:pt x="154" y="3"/>
                    <a:pt x="149" y="2"/>
                  </a:cubicBezTo>
                  <a:cubicBezTo>
                    <a:pt x="148" y="10"/>
                    <a:pt x="147" y="18"/>
                    <a:pt x="146" y="25"/>
                  </a:cubicBezTo>
                  <a:cubicBezTo>
                    <a:pt x="141" y="58"/>
                    <a:pt x="132" y="93"/>
                    <a:pt x="110" y="121"/>
                  </a:cubicBezTo>
                  <a:cubicBezTo>
                    <a:pt x="104" y="129"/>
                    <a:pt x="98" y="136"/>
                    <a:pt x="90" y="142"/>
                  </a:cubicBezTo>
                  <a:cubicBezTo>
                    <a:pt x="50" y="175"/>
                    <a:pt x="17" y="189"/>
                    <a:pt x="6" y="206"/>
                  </a:cubicBezTo>
                  <a:cubicBezTo>
                    <a:pt x="0" y="215"/>
                    <a:pt x="4" y="230"/>
                    <a:pt x="22" y="247"/>
                  </a:cubicBezTo>
                  <a:cubicBezTo>
                    <a:pt x="29" y="255"/>
                    <a:pt x="42" y="264"/>
                    <a:pt x="60" y="272"/>
                  </a:cubicBezTo>
                  <a:cubicBezTo>
                    <a:pt x="87" y="284"/>
                    <a:pt x="127" y="293"/>
                    <a:pt x="179" y="290"/>
                  </a:cubicBezTo>
                  <a:cubicBezTo>
                    <a:pt x="254" y="284"/>
                    <a:pt x="301" y="253"/>
                    <a:pt x="323" y="230"/>
                  </a:cubicBezTo>
                  <a:cubicBezTo>
                    <a:pt x="344" y="208"/>
                    <a:pt x="348" y="190"/>
                    <a:pt x="339" y="180"/>
                  </a:cubicBezTo>
                  <a:close/>
                </a:path>
              </a:pathLst>
            </a:custGeom>
            <a:gradFill>
              <a:gsLst>
                <a:gs pos="33000">
                  <a:srgbClr val="F7A605"/>
                </a:gs>
                <a:gs pos="93000">
                  <a:srgbClr val="E8520F"/>
                </a:gs>
              </a:gsLst>
              <a:lin ang="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599F3142-0957-44DA-BBF0-3BC10F16D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125" y="1792288"/>
              <a:ext cx="1830388" cy="1679575"/>
            </a:xfrm>
            <a:custGeom>
              <a:avLst/>
              <a:gdLst>
                <a:gd name="T0" fmla="*/ 239 w 288"/>
                <a:gd name="T1" fmla="*/ 50 h 264"/>
                <a:gd name="T2" fmla="*/ 226 w 288"/>
                <a:gd name="T3" fmla="*/ 90 h 264"/>
                <a:gd name="T4" fmla="*/ 176 w 288"/>
                <a:gd name="T5" fmla="*/ 91 h 264"/>
                <a:gd name="T6" fmla="*/ 126 w 288"/>
                <a:gd name="T7" fmla="*/ 89 h 264"/>
                <a:gd name="T8" fmla="*/ 83 w 288"/>
                <a:gd name="T9" fmla="*/ 98 h 264"/>
                <a:gd name="T10" fmla="*/ 20 w 288"/>
                <a:gd name="T11" fmla="*/ 153 h 264"/>
                <a:gd name="T12" fmla="*/ 0 w 288"/>
                <a:gd name="T13" fmla="*/ 165 h 264"/>
                <a:gd name="T14" fmla="*/ 4 w 288"/>
                <a:gd name="T15" fmla="*/ 177 h 264"/>
                <a:gd name="T16" fmla="*/ 26 w 288"/>
                <a:gd name="T17" fmla="*/ 174 h 264"/>
                <a:gd name="T18" fmla="*/ 148 w 288"/>
                <a:gd name="T19" fmla="*/ 198 h 264"/>
                <a:gd name="T20" fmla="*/ 226 w 288"/>
                <a:gd name="T21" fmla="*/ 261 h 264"/>
                <a:gd name="T22" fmla="*/ 261 w 288"/>
                <a:gd name="T23" fmla="*/ 236 h 264"/>
                <a:gd name="T24" fmla="*/ 263 w 288"/>
                <a:gd name="T25" fmla="*/ 82 h 264"/>
                <a:gd name="T26" fmla="*/ 220 w 288"/>
                <a:gd name="T27" fmla="*/ 0 h 264"/>
                <a:gd name="T28" fmla="*/ 239 w 288"/>
                <a:gd name="T29" fmla="*/ 5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64">
                  <a:moveTo>
                    <a:pt x="239" y="50"/>
                  </a:moveTo>
                  <a:cubicBezTo>
                    <a:pt x="242" y="73"/>
                    <a:pt x="236" y="87"/>
                    <a:pt x="226" y="90"/>
                  </a:cubicBezTo>
                  <a:cubicBezTo>
                    <a:pt x="215" y="94"/>
                    <a:pt x="198" y="92"/>
                    <a:pt x="176" y="91"/>
                  </a:cubicBezTo>
                  <a:cubicBezTo>
                    <a:pt x="162" y="90"/>
                    <a:pt x="145" y="88"/>
                    <a:pt x="126" y="89"/>
                  </a:cubicBezTo>
                  <a:cubicBezTo>
                    <a:pt x="111" y="89"/>
                    <a:pt x="96" y="93"/>
                    <a:pt x="83" y="98"/>
                  </a:cubicBezTo>
                  <a:cubicBezTo>
                    <a:pt x="66" y="121"/>
                    <a:pt x="43" y="138"/>
                    <a:pt x="20" y="153"/>
                  </a:cubicBezTo>
                  <a:cubicBezTo>
                    <a:pt x="13" y="157"/>
                    <a:pt x="7" y="161"/>
                    <a:pt x="0" y="165"/>
                  </a:cubicBezTo>
                  <a:cubicBezTo>
                    <a:pt x="2" y="169"/>
                    <a:pt x="3" y="172"/>
                    <a:pt x="4" y="177"/>
                  </a:cubicBezTo>
                  <a:cubicBezTo>
                    <a:pt x="11" y="176"/>
                    <a:pt x="19" y="175"/>
                    <a:pt x="26" y="174"/>
                  </a:cubicBezTo>
                  <a:cubicBezTo>
                    <a:pt x="67" y="171"/>
                    <a:pt x="111" y="171"/>
                    <a:pt x="148" y="198"/>
                  </a:cubicBezTo>
                  <a:cubicBezTo>
                    <a:pt x="187" y="227"/>
                    <a:pt x="208" y="255"/>
                    <a:pt x="226" y="261"/>
                  </a:cubicBezTo>
                  <a:cubicBezTo>
                    <a:pt x="236" y="264"/>
                    <a:pt x="249" y="257"/>
                    <a:pt x="261" y="236"/>
                  </a:cubicBezTo>
                  <a:cubicBezTo>
                    <a:pt x="273" y="216"/>
                    <a:pt x="288" y="160"/>
                    <a:pt x="263" y="82"/>
                  </a:cubicBezTo>
                  <a:cubicBezTo>
                    <a:pt x="252" y="47"/>
                    <a:pt x="236" y="20"/>
                    <a:pt x="220" y="0"/>
                  </a:cubicBezTo>
                  <a:cubicBezTo>
                    <a:pt x="232" y="21"/>
                    <a:pt x="237" y="39"/>
                    <a:pt x="239" y="50"/>
                  </a:cubicBezTo>
                </a:path>
              </a:pathLst>
            </a:custGeom>
            <a:gradFill>
              <a:gsLst>
                <a:gs pos="3000">
                  <a:srgbClr val="DCDA01"/>
                </a:gs>
                <a:gs pos="73000">
                  <a:srgbClr val="95C11E"/>
                </a:gs>
              </a:gsLst>
              <a:lin ang="120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0AA27EB5-4002-43C8-8988-ED4B5E453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6738" y="946150"/>
              <a:ext cx="1716088" cy="1806575"/>
            </a:xfrm>
            <a:custGeom>
              <a:avLst/>
              <a:gdLst>
                <a:gd name="T0" fmla="*/ 165 w 270"/>
                <a:gd name="T1" fmla="*/ 1 h 284"/>
                <a:gd name="T2" fmla="*/ 25 w 270"/>
                <a:gd name="T3" fmla="*/ 52 h 284"/>
                <a:gd name="T4" fmla="*/ 8 w 270"/>
                <a:gd name="T5" fmla="*/ 100 h 284"/>
                <a:gd name="T6" fmla="*/ 102 w 270"/>
                <a:gd name="T7" fmla="*/ 152 h 284"/>
                <a:gd name="T8" fmla="*/ 175 w 270"/>
                <a:gd name="T9" fmla="*/ 261 h 284"/>
                <a:gd name="T10" fmla="*/ 182 w 270"/>
                <a:gd name="T11" fmla="*/ 284 h 284"/>
                <a:gd name="T12" fmla="*/ 193 w 270"/>
                <a:gd name="T13" fmla="*/ 284 h 284"/>
                <a:gd name="T14" fmla="*/ 197 w 270"/>
                <a:gd name="T15" fmla="*/ 262 h 284"/>
                <a:gd name="T16" fmla="*/ 222 w 270"/>
                <a:gd name="T17" fmla="*/ 181 h 284"/>
                <a:gd name="T18" fmla="*/ 214 w 270"/>
                <a:gd name="T19" fmla="*/ 136 h 284"/>
                <a:gd name="T20" fmla="*/ 172 w 270"/>
                <a:gd name="T21" fmla="*/ 40 h 284"/>
                <a:gd name="T22" fmla="*/ 214 w 270"/>
                <a:gd name="T23" fmla="*/ 13 h 284"/>
                <a:gd name="T24" fmla="*/ 270 w 270"/>
                <a:gd name="T25" fmla="*/ 18 h 284"/>
                <a:gd name="T26" fmla="*/ 176 w 270"/>
                <a:gd name="T27" fmla="*/ 0 h 284"/>
                <a:gd name="T28" fmla="*/ 165 w 270"/>
                <a:gd name="T29" fmla="*/ 1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0" h="284">
                  <a:moveTo>
                    <a:pt x="165" y="1"/>
                  </a:moveTo>
                  <a:cubicBezTo>
                    <a:pt x="93" y="3"/>
                    <a:pt x="47" y="31"/>
                    <a:pt x="25" y="52"/>
                  </a:cubicBezTo>
                  <a:cubicBezTo>
                    <a:pt x="4" y="73"/>
                    <a:pt x="0" y="90"/>
                    <a:pt x="8" y="100"/>
                  </a:cubicBezTo>
                  <a:cubicBezTo>
                    <a:pt x="22" y="115"/>
                    <a:pt x="58" y="125"/>
                    <a:pt x="102" y="152"/>
                  </a:cubicBezTo>
                  <a:cubicBezTo>
                    <a:pt x="143" y="178"/>
                    <a:pt x="162" y="221"/>
                    <a:pt x="175" y="261"/>
                  </a:cubicBezTo>
                  <a:cubicBezTo>
                    <a:pt x="177" y="269"/>
                    <a:pt x="179" y="276"/>
                    <a:pt x="182" y="284"/>
                  </a:cubicBezTo>
                  <a:cubicBezTo>
                    <a:pt x="186" y="283"/>
                    <a:pt x="189" y="283"/>
                    <a:pt x="193" y="284"/>
                  </a:cubicBezTo>
                  <a:cubicBezTo>
                    <a:pt x="194" y="277"/>
                    <a:pt x="195" y="269"/>
                    <a:pt x="197" y="262"/>
                  </a:cubicBezTo>
                  <a:cubicBezTo>
                    <a:pt x="201" y="234"/>
                    <a:pt x="208" y="206"/>
                    <a:pt x="222" y="181"/>
                  </a:cubicBezTo>
                  <a:cubicBezTo>
                    <a:pt x="222" y="166"/>
                    <a:pt x="219" y="151"/>
                    <a:pt x="214" y="136"/>
                  </a:cubicBezTo>
                  <a:cubicBezTo>
                    <a:pt x="196" y="89"/>
                    <a:pt x="174" y="60"/>
                    <a:pt x="172" y="40"/>
                  </a:cubicBezTo>
                  <a:cubicBezTo>
                    <a:pt x="172" y="27"/>
                    <a:pt x="185" y="16"/>
                    <a:pt x="214" y="13"/>
                  </a:cubicBezTo>
                  <a:cubicBezTo>
                    <a:pt x="228" y="12"/>
                    <a:pt x="247" y="12"/>
                    <a:pt x="270" y="18"/>
                  </a:cubicBezTo>
                  <a:cubicBezTo>
                    <a:pt x="247" y="8"/>
                    <a:pt x="216" y="0"/>
                    <a:pt x="176" y="0"/>
                  </a:cubicBezTo>
                  <a:cubicBezTo>
                    <a:pt x="173" y="0"/>
                    <a:pt x="169" y="1"/>
                    <a:pt x="165" y="1"/>
                  </a:cubicBezTo>
                </a:path>
              </a:pathLst>
            </a:custGeom>
            <a:gradFill>
              <a:gsLst>
                <a:gs pos="3000">
                  <a:srgbClr val="FFDA00"/>
                </a:gs>
                <a:gs pos="84000">
                  <a:srgbClr val="F6A700"/>
                </a:gs>
              </a:gsLst>
              <a:lin ang="21594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63FAA8C3-57B6-4E77-AF16-49F6F583E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7300" y="3376613"/>
              <a:ext cx="947738" cy="884238"/>
            </a:xfrm>
            <a:custGeom>
              <a:avLst/>
              <a:gdLst>
                <a:gd name="T0" fmla="*/ 17 w 149"/>
                <a:gd name="T1" fmla="*/ 2 h 139"/>
                <a:gd name="T2" fmla="*/ 1 w 149"/>
                <a:gd name="T3" fmla="*/ 42 h 139"/>
                <a:gd name="T4" fmla="*/ 13 w 149"/>
                <a:gd name="T5" fmla="*/ 85 h 139"/>
                <a:gd name="T6" fmla="*/ 44 w 149"/>
                <a:gd name="T7" fmla="*/ 119 h 139"/>
                <a:gd name="T8" fmla="*/ 93 w 149"/>
                <a:gd name="T9" fmla="*/ 130 h 139"/>
                <a:gd name="T10" fmla="*/ 134 w 149"/>
                <a:gd name="T11" fmla="*/ 33 h 139"/>
                <a:gd name="T12" fmla="*/ 149 w 149"/>
                <a:gd name="T13" fmla="*/ 8 h 139"/>
                <a:gd name="T14" fmla="*/ 121 w 149"/>
                <a:gd name="T15" fmla="*/ 10 h 139"/>
                <a:gd name="T16" fmla="*/ 29 w 149"/>
                <a:gd name="T17" fmla="*/ 0 h 139"/>
                <a:gd name="T18" fmla="*/ 17 w 149"/>
                <a:gd name="T19" fmla="*/ 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9" h="139">
                  <a:moveTo>
                    <a:pt x="17" y="2"/>
                  </a:moveTo>
                  <a:cubicBezTo>
                    <a:pt x="7" y="5"/>
                    <a:pt x="0" y="18"/>
                    <a:pt x="1" y="42"/>
                  </a:cubicBezTo>
                  <a:cubicBezTo>
                    <a:pt x="2" y="52"/>
                    <a:pt x="5" y="67"/>
                    <a:pt x="13" y="85"/>
                  </a:cubicBezTo>
                  <a:cubicBezTo>
                    <a:pt x="23" y="100"/>
                    <a:pt x="34" y="111"/>
                    <a:pt x="44" y="119"/>
                  </a:cubicBezTo>
                  <a:cubicBezTo>
                    <a:pt x="67" y="137"/>
                    <a:pt x="85" y="139"/>
                    <a:pt x="93" y="130"/>
                  </a:cubicBezTo>
                  <a:cubicBezTo>
                    <a:pt x="107" y="115"/>
                    <a:pt x="112" y="79"/>
                    <a:pt x="134" y="33"/>
                  </a:cubicBezTo>
                  <a:cubicBezTo>
                    <a:pt x="138" y="24"/>
                    <a:pt x="143" y="16"/>
                    <a:pt x="149" y="8"/>
                  </a:cubicBezTo>
                  <a:cubicBezTo>
                    <a:pt x="140" y="10"/>
                    <a:pt x="130" y="11"/>
                    <a:pt x="121" y="10"/>
                  </a:cubicBezTo>
                  <a:cubicBezTo>
                    <a:pt x="80" y="9"/>
                    <a:pt x="50" y="0"/>
                    <a:pt x="29" y="0"/>
                  </a:cubicBezTo>
                  <a:cubicBezTo>
                    <a:pt x="25" y="0"/>
                    <a:pt x="21" y="1"/>
                    <a:pt x="17" y="2"/>
                  </a:cubicBezTo>
                </a:path>
              </a:pathLst>
            </a:custGeom>
            <a:gradFill>
              <a:gsLst>
                <a:gs pos="0">
                  <a:srgbClr val="008283"/>
                </a:gs>
                <a:gs pos="83000">
                  <a:srgbClr val="009197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F7018EDD-C993-4D69-AA25-83370C6D7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8988" y="3854450"/>
              <a:ext cx="958850" cy="992188"/>
            </a:xfrm>
            <a:custGeom>
              <a:avLst/>
              <a:gdLst>
                <a:gd name="T0" fmla="*/ 90 w 151"/>
                <a:gd name="T1" fmla="*/ 21 h 156"/>
                <a:gd name="T2" fmla="*/ 6 w 151"/>
                <a:gd name="T3" fmla="*/ 85 h 156"/>
                <a:gd name="T4" fmla="*/ 22 w 151"/>
                <a:gd name="T5" fmla="*/ 126 h 156"/>
                <a:gd name="T6" fmla="*/ 60 w 151"/>
                <a:gd name="T7" fmla="*/ 151 h 156"/>
                <a:gd name="T8" fmla="*/ 106 w 151"/>
                <a:gd name="T9" fmla="*/ 155 h 156"/>
                <a:gd name="T10" fmla="*/ 151 w 151"/>
                <a:gd name="T11" fmla="*/ 129 h 156"/>
                <a:gd name="T12" fmla="*/ 115 w 151"/>
                <a:gd name="T13" fmla="*/ 29 h 156"/>
                <a:gd name="T14" fmla="*/ 110 w 151"/>
                <a:gd name="T15" fmla="*/ 0 h 156"/>
                <a:gd name="T16" fmla="*/ 90 w 151"/>
                <a:gd name="T17" fmla="*/ 2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156">
                  <a:moveTo>
                    <a:pt x="90" y="21"/>
                  </a:moveTo>
                  <a:cubicBezTo>
                    <a:pt x="50" y="54"/>
                    <a:pt x="17" y="68"/>
                    <a:pt x="6" y="85"/>
                  </a:cubicBezTo>
                  <a:cubicBezTo>
                    <a:pt x="0" y="94"/>
                    <a:pt x="4" y="109"/>
                    <a:pt x="22" y="126"/>
                  </a:cubicBezTo>
                  <a:cubicBezTo>
                    <a:pt x="29" y="134"/>
                    <a:pt x="42" y="143"/>
                    <a:pt x="60" y="151"/>
                  </a:cubicBezTo>
                  <a:cubicBezTo>
                    <a:pt x="78" y="155"/>
                    <a:pt x="94" y="156"/>
                    <a:pt x="106" y="155"/>
                  </a:cubicBezTo>
                  <a:cubicBezTo>
                    <a:pt x="136" y="153"/>
                    <a:pt x="151" y="142"/>
                    <a:pt x="151" y="129"/>
                  </a:cubicBezTo>
                  <a:cubicBezTo>
                    <a:pt x="151" y="108"/>
                    <a:pt x="131" y="78"/>
                    <a:pt x="115" y="29"/>
                  </a:cubicBezTo>
                  <a:cubicBezTo>
                    <a:pt x="112" y="19"/>
                    <a:pt x="111" y="10"/>
                    <a:pt x="110" y="0"/>
                  </a:cubicBezTo>
                  <a:cubicBezTo>
                    <a:pt x="104" y="8"/>
                    <a:pt x="98" y="15"/>
                    <a:pt x="90" y="21"/>
                  </a:cubicBezTo>
                </a:path>
              </a:pathLst>
            </a:custGeom>
            <a:gradFill>
              <a:gsLst>
                <a:gs pos="22000">
                  <a:srgbClr val="BFB803"/>
                </a:gs>
                <a:gs pos="83000">
                  <a:srgbClr val="C59118"/>
                </a:gs>
              </a:gsLst>
              <a:lin ang="6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6F82A8EA-F91A-4A58-94C5-FEE463A409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938" y="1022350"/>
              <a:ext cx="1042988" cy="1074738"/>
            </a:xfrm>
            <a:custGeom>
              <a:avLst/>
              <a:gdLst>
                <a:gd name="T0" fmla="*/ 42 w 164"/>
                <a:gd name="T1" fmla="*/ 1 h 169"/>
                <a:gd name="T2" fmla="*/ 0 w 164"/>
                <a:gd name="T3" fmla="*/ 28 h 169"/>
                <a:gd name="T4" fmla="*/ 42 w 164"/>
                <a:gd name="T5" fmla="*/ 124 h 169"/>
                <a:gd name="T6" fmla="*/ 50 w 164"/>
                <a:gd name="T7" fmla="*/ 169 h 169"/>
                <a:gd name="T8" fmla="*/ 78 w 164"/>
                <a:gd name="T9" fmla="*/ 135 h 169"/>
                <a:gd name="T10" fmla="*/ 159 w 164"/>
                <a:gd name="T11" fmla="*/ 75 h 169"/>
                <a:gd name="T12" fmla="*/ 144 w 164"/>
                <a:gd name="T13" fmla="*/ 34 h 169"/>
                <a:gd name="T14" fmla="*/ 98 w 164"/>
                <a:gd name="T15" fmla="*/ 6 h 169"/>
                <a:gd name="T16" fmla="*/ 56 w 164"/>
                <a:gd name="T17" fmla="*/ 0 h 169"/>
                <a:gd name="T18" fmla="*/ 42 w 164"/>
                <a:gd name="T19" fmla="*/ 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4" h="169">
                  <a:moveTo>
                    <a:pt x="42" y="1"/>
                  </a:moveTo>
                  <a:cubicBezTo>
                    <a:pt x="13" y="4"/>
                    <a:pt x="0" y="15"/>
                    <a:pt x="0" y="28"/>
                  </a:cubicBezTo>
                  <a:cubicBezTo>
                    <a:pt x="2" y="48"/>
                    <a:pt x="24" y="77"/>
                    <a:pt x="42" y="124"/>
                  </a:cubicBezTo>
                  <a:cubicBezTo>
                    <a:pt x="47" y="139"/>
                    <a:pt x="50" y="154"/>
                    <a:pt x="50" y="169"/>
                  </a:cubicBezTo>
                  <a:cubicBezTo>
                    <a:pt x="57" y="157"/>
                    <a:pt x="66" y="145"/>
                    <a:pt x="78" y="135"/>
                  </a:cubicBezTo>
                  <a:cubicBezTo>
                    <a:pt x="116" y="105"/>
                    <a:pt x="148" y="91"/>
                    <a:pt x="159" y="75"/>
                  </a:cubicBezTo>
                  <a:cubicBezTo>
                    <a:pt x="164" y="66"/>
                    <a:pt x="160" y="51"/>
                    <a:pt x="144" y="34"/>
                  </a:cubicBezTo>
                  <a:cubicBezTo>
                    <a:pt x="136" y="26"/>
                    <a:pt x="120" y="15"/>
                    <a:pt x="98" y="6"/>
                  </a:cubicBezTo>
                  <a:cubicBezTo>
                    <a:pt x="82" y="2"/>
                    <a:pt x="68" y="0"/>
                    <a:pt x="56" y="0"/>
                  </a:cubicBezTo>
                  <a:cubicBezTo>
                    <a:pt x="51" y="0"/>
                    <a:pt x="46" y="1"/>
                    <a:pt x="42" y="1"/>
                  </a:cubicBezTo>
                </a:path>
              </a:pathLst>
            </a:custGeom>
            <a:gradFill>
              <a:gsLst>
                <a:gs pos="18000">
                  <a:srgbClr val="D20A18"/>
                </a:gs>
                <a:gs pos="85000">
                  <a:srgbClr val="C00E0E"/>
                </a:gs>
              </a:gsLst>
              <a:lin ang="108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0070BFE-C462-400C-B1EE-3EF35F11E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175" y="1479550"/>
              <a:ext cx="1011238" cy="936625"/>
            </a:xfrm>
            <a:custGeom>
              <a:avLst/>
              <a:gdLst>
                <a:gd name="T0" fmla="*/ 46 w 159"/>
                <a:gd name="T1" fmla="*/ 7 h 147"/>
                <a:gd name="T2" fmla="*/ 21 w 159"/>
                <a:gd name="T3" fmla="*/ 107 h 147"/>
                <a:gd name="T4" fmla="*/ 0 w 159"/>
                <a:gd name="T5" fmla="*/ 147 h 147"/>
                <a:gd name="T6" fmla="*/ 43 w 159"/>
                <a:gd name="T7" fmla="*/ 138 h 147"/>
                <a:gd name="T8" fmla="*/ 93 w 159"/>
                <a:gd name="T9" fmla="*/ 140 h 147"/>
                <a:gd name="T10" fmla="*/ 143 w 159"/>
                <a:gd name="T11" fmla="*/ 139 h 147"/>
                <a:gd name="T12" fmla="*/ 156 w 159"/>
                <a:gd name="T13" fmla="*/ 99 h 147"/>
                <a:gd name="T14" fmla="*/ 137 w 159"/>
                <a:gd name="T15" fmla="*/ 49 h 147"/>
                <a:gd name="T16" fmla="*/ 95 w 159"/>
                <a:gd name="T17" fmla="*/ 12 h 147"/>
                <a:gd name="T18" fmla="*/ 62 w 159"/>
                <a:gd name="T19" fmla="*/ 0 h 147"/>
                <a:gd name="T20" fmla="*/ 46 w 159"/>
                <a:gd name="T21" fmla="*/ 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147">
                  <a:moveTo>
                    <a:pt x="46" y="7"/>
                  </a:moveTo>
                  <a:cubicBezTo>
                    <a:pt x="35" y="24"/>
                    <a:pt x="35" y="59"/>
                    <a:pt x="21" y="107"/>
                  </a:cubicBezTo>
                  <a:cubicBezTo>
                    <a:pt x="16" y="122"/>
                    <a:pt x="9" y="135"/>
                    <a:pt x="0" y="147"/>
                  </a:cubicBezTo>
                  <a:cubicBezTo>
                    <a:pt x="13" y="142"/>
                    <a:pt x="28" y="138"/>
                    <a:pt x="43" y="138"/>
                  </a:cubicBezTo>
                  <a:cubicBezTo>
                    <a:pt x="62" y="137"/>
                    <a:pt x="79" y="139"/>
                    <a:pt x="93" y="140"/>
                  </a:cubicBezTo>
                  <a:cubicBezTo>
                    <a:pt x="115" y="141"/>
                    <a:pt x="132" y="143"/>
                    <a:pt x="143" y="139"/>
                  </a:cubicBezTo>
                  <a:cubicBezTo>
                    <a:pt x="153" y="136"/>
                    <a:pt x="159" y="122"/>
                    <a:pt x="156" y="99"/>
                  </a:cubicBezTo>
                  <a:cubicBezTo>
                    <a:pt x="154" y="88"/>
                    <a:pt x="149" y="70"/>
                    <a:pt x="137" y="49"/>
                  </a:cubicBezTo>
                  <a:cubicBezTo>
                    <a:pt x="122" y="31"/>
                    <a:pt x="107" y="19"/>
                    <a:pt x="95" y="12"/>
                  </a:cubicBezTo>
                  <a:cubicBezTo>
                    <a:pt x="82" y="4"/>
                    <a:pt x="70" y="0"/>
                    <a:pt x="62" y="0"/>
                  </a:cubicBezTo>
                  <a:cubicBezTo>
                    <a:pt x="55" y="0"/>
                    <a:pt x="49" y="3"/>
                    <a:pt x="46" y="7"/>
                  </a:cubicBezTo>
                </a:path>
              </a:pathLst>
            </a:custGeom>
            <a:gradFill>
              <a:gsLst>
                <a:gs pos="31000">
                  <a:srgbClr val="9A151B"/>
                </a:gs>
                <a:gs pos="77000">
                  <a:srgbClr val="B8101C"/>
                </a:gs>
              </a:gsLst>
              <a:lin ang="2400000" scaled="0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09901AFC-5DE5-49CE-8C6D-FC2E0F421D23}"/>
              </a:ext>
            </a:extLst>
          </p:cNvPr>
          <p:cNvCxnSpPr>
            <a:cxnSpLocks/>
          </p:cNvCxnSpPr>
          <p:nvPr/>
        </p:nvCxnSpPr>
        <p:spPr>
          <a:xfrm>
            <a:off x="11156158" y="6374606"/>
            <a:ext cx="0" cy="3024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13094683-EEF9-40CB-83CC-CCF1345F1E28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11414" y="400402"/>
            <a:ext cx="370800" cy="36604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CCBF402-BE26-4663-A351-525AEE81E047}"/>
              </a:ext>
            </a:extLst>
          </p:cNvPr>
          <p:cNvSpPr/>
          <p:nvPr/>
        </p:nvSpPr>
        <p:spPr>
          <a:xfrm>
            <a:off x="0" y="-457200"/>
            <a:ext cx="152400" cy="1143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1DE67B0-75F2-4018-B97C-81770A0E291C}"/>
              </a:ext>
            </a:extLst>
          </p:cNvPr>
          <p:cNvSpPr/>
          <p:nvPr/>
        </p:nvSpPr>
        <p:spPr>
          <a:xfrm>
            <a:off x="12039600" y="7153275"/>
            <a:ext cx="152400" cy="1143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059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8" r:id="rId27"/>
    <p:sldLayoutId id="2147483689" r:id="rId28"/>
    <p:sldLayoutId id="2147483690" r:id="rId2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300" b="1" kern="1200" cap="all" baseline="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61950" indent="-18415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39750" indent="-1778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auth.relyens.eu/protectionsociale/login?response_type=code&amp;client_id=46e9e0ae-6dc8-4386-a9e0-ae6dc8138663&amp;state=RXRYMmYtNUNITFhnfmJLRTVpWUlrRTNqV3BNdklKVzZGUlpqMnBmVk5hamYx%3B%2F&amp;redirect_uri=https%3A%2F%2Fclient-ps-agent.relyens.eu&amp;scope=openid+profile+contrat+personne+compteutilisateur+sinistre&amp;code_challenge=94RXXrJwZXuaeoofkVrerb4C7VFTwDAsGRyCKj2uu9Q&amp;code_challenge_method=S256&amp;nonce=RXRYMmYtNUNITFhnfmJLRTVpWUlrRTNqV3BNdklKVzZGUlpqMnBmVk5hamY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uth.relyens.eu/protectionsociale/login?response_type=code&amp;client_id=46e9e0ae-6dc8-4386-a9e0-ae6dc8138663&amp;state=Q1hkTU9Ed196TFFJNmkxdUlhSUdBVWNfMjFWTnNnfkNVa1FDNG9-R1pDT35I%3B%2F&amp;redirect_uri=https%3A%2F%2Fclient-ps-agent.relyens.eu&amp;scope=openid+profile+contrat+personne+compteutilisateur+sinistre&amp;code_challenge=gzq4HHKjiRFn26jWK4nJeGtIVNU6vAVvRPMq-dgiWgY&amp;code_challenge_method=S256&amp;nonce=Q1hkTU9Ed196TFFJNmkxdUlhSUdBVWNfMjFWTnNnfkNVa1FDNG9-R1pDT35I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Espace réservé pour une image  37">
            <a:extLst>
              <a:ext uri="{FF2B5EF4-FFF2-40B4-BE49-F238E27FC236}">
                <a16:creationId xmlns:a16="http://schemas.microsoft.com/office/drawing/2014/main" id="{6E3E3E4D-2330-483E-9256-F82358BD7ED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CF67BED4-471B-467C-910A-DA3353CEB8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6593" y="3335706"/>
            <a:ext cx="5007179" cy="1429442"/>
          </a:xfrm>
        </p:spPr>
        <p:txBody>
          <a:bodyPr>
            <a:normAutofit fontScale="90000"/>
          </a:bodyPr>
          <a:lstStyle/>
          <a:p>
            <a:r>
              <a:rPr lang="fr-FR" noProof="0"/>
              <a:t>Pas à Pas de l’adhésion en ligne agent</a:t>
            </a:r>
            <a:br>
              <a:rPr lang="fr-FR" noProof="0"/>
            </a:br>
            <a:br>
              <a:rPr lang="fr-FR" noProof="0"/>
            </a:br>
            <a:r>
              <a:rPr lang="fr-FR" sz="2200" noProof="0">
                <a:solidFill>
                  <a:schemeClr val="accent2"/>
                </a:solidFill>
              </a:rPr>
              <a:t>Version agent </a:t>
            </a:r>
            <a:endParaRPr lang="fr-FR" noProof="0">
              <a:solidFill>
                <a:schemeClr val="accent2"/>
              </a:solidFill>
            </a:endParaRPr>
          </a:p>
        </p:txBody>
      </p:sp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89FFCFF6-0FCA-4877-BC06-3E716A7BB690}"/>
              </a:ext>
            </a:extLst>
          </p:cNvPr>
          <p:cNvSpPr>
            <a:spLocks/>
          </p:cNvSpPr>
          <p:nvPr/>
        </p:nvSpPr>
        <p:spPr bwMode="auto">
          <a:xfrm>
            <a:off x="8795658" y="1"/>
            <a:ext cx="3396343" cy="2311401"/>
          </a:xfrm>
          <a:custGeom>
            <a:avLst/>
            <a:gdLst>
              <a:gd name="connsiteX0" fmla="*/ 0 w 3396343"/>
              <a:gd name="connsiteY0" fmla="*/ 0 h 2311401"/>
              <a:gd name="connsiteX1" fmla="*/ 3396343 w 3396343"/>
              <a:gd name="connsiteY1" fmla="*/ 0 h 2311401"/>
              <a:gd name="connsiteX2" fmla="*/ 3396343 w 3396343"/>
              <a:gd name="connsiteY2" fmla="*/ 2311401 h 2311401"/>
              <a:gd name="connsiteX3" fmla="*/ 2223415 w 3396343"/>
              <a:gd name="connsiteY3" fmla="*/ 1916113 h 2311401"/>
              <a:gd name="connsiteX4" fmla="*/ 406091 w 3396343"/>
              <a:gd name="connsiteY4" fmla="*/ 1803400 h 2311401"/>
              <a:gd name="connsiteX5" fmla="*/ 37923 w 3396343"/>
              <a:gd name="connsiteY5" fmla="*/ 1854461 h 2311401"/>
              <a:gd name="connsiteX6" fmla="*/ 0 w 3396343"/>
              <a:gd name="connsiteY6" fmla="*/ 1860646 h 2311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96343" h="2311401">
                <a:moveTo>
                  <a:pt x="0" y="0"/>
                </a:moveTo>
                <a:lnTo>
                  <a:pt x="3396343" y="0"/>
                </a:lnTo>
                <a:cubicBezTo>
                  <a:pt x="3396343" y="0"/>
                  <a:pt x="3396343" y="0"/>
                  <a:pt x="3396343" y="2311401"/>
                </a:cubicBezTo>
                <a:cubicBezTo>
                  <a:pt x="3018593" y="2146301"/>
                  <a:pt x="2628147" y="2009775"/>
                  <a:pt x="2223415" y="1916113"/>
                </a:cubicBezTo>
                <a:cubicBezTo>
                  <a:pt x="1644093" y="1779588"/>
                  <a:pt x="1040965" y="1724025"/>
                  <a:pt x="406091" y="1803400"/>
                </a:cubicBezTo>
                <a:cubicBezTo>
                  <a:pt x="280704" y="1819176"/>
                  <a:pt x="157995" y="1836285"/>
                  <a:pt x="37923" y="1854461"/>
                </a:cubicBezTo>
                <a:lnTo>
                  <a:pt x="0" y="1860646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alpha val="0"/>
                </a:schemeClr>
              </a:gs>
              <a:gs pos="73000">
                <a:schemeClr val="tx1">
                  <a:lumMod val="50000"/>
                  <a:alpha val="43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69459FDE-2AC6-445C-94CB-04307553F7B8}"/>
              </a:ext>
            </a:extLst>
          </p:cNvPr>
          <p:cNvGrpSpPr/>
          <p:nvPr/>
        </p:nvGrpSpPr>
        <p:grpSpPr>
          <a:xfrm>
            <a:off x="9868749" y="668086"/>
            <a:ext cx="1446951" cy="759325"/>
            <a:chOff x="9868749" y="668086"/>
            <a:chExt cx="1446951" cy="759325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E3DDDE98-68B1-4E6C-ACE9-C3ED79E06446}"/>
                </a:ext>
              </a:extLst>
            </p:cNvPr>
            <p:cNvSpPr/>
            <p:nvPr/>
          </p:nvSpPr>
          <p:spPr>
            <a:xfrm>
              <a:off x="9868749" y="941930"/>
              <a:ext cx="1446951" cy="20449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fr-FR" sz="1050">
                  <a:solidFill>
                    <a:schemeClr val="bg1"/>
                  </a:solidFill>
                </a:rPr>
                <a:t>ressources humaines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F140B608-7F30-442D-B71F-1443F0FC7E23}"/>
                </a:ext>
              </a:extLst>
            </p:cNvPr>
            <p:cNvSpPr/>
            <p:nvPr/>
          </p:nvSpPr>
          <p:spPr>
            <a:xfrm>
              <a:off x="10719164" y="668086"/>
              <a:ext cx="596536" cy="20449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fr-FR" sz="1050">
                  <a:solidFill>
                    <a:schemeClr val="bg1"/>
                  </a:solidFill>
                </a:rPr>
                <a:t>médical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1CA5F18E-3D01-4812-8160-836F6F5A9E33}"/>
                </a:ext>
              </a:extLst>
            </p:cNvPr>
            <p:cNvSpPr/>
            <p:nvPr/>
          </p:nvSpPr>
          <p:spPr>
            <a:xfrm>
              <a:off x="10308210" y="1222917"/>
              <a:ext cx="1007490" cy="204494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36000" tIns="0" rIns="36000" bIns="0" rtlCol="0" anchor="ctr">
              <a:spAutoFit/>
            </a:bodyPr>
            <a:lstStyle/>
            <a:p>
              <a:pPr algn="r">
                <a:lnSpc>
                  <a:spcPct val="90000"/>
                </a:lnSpc>
              </a:pPr>
              <a:r>
                <a:rPr lang="fr-FR" sz="1050">
                  <a:solidFill>
                    <a:schemeClr val="bg1"/>
                  </a:solidFill>
                </a:rPr>
                <a:t>technologique</a:t>
              </a:r>
            </a:p>
          </p:txBody>
        </p:sp>
      </p:grpSp>
      <p:pic>
        <p:nvPicPr>
          <p:cNvPr id="24" name="Espace réservé pour une image  23">
            <a:extLst>
              <a:ext uri="{FF2B5EF4-FFF2-40B4-BE49-F238E27FC236}">
                <a16:creationId xmlns:a16="http://schemas.microsoft.com/office/drawing/2014/main" id="{2D7464E5-F8D3-436B-9FCE-887D7D9C34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78162"/>
            <a:ext cx="6130506" cy="3779838"/>
          </a:xfrm>
        </p:spPr>
      </p:pic>
    </p:spTree>
    <p:extLst>
      <p:ext uri="{BB962C8B-B14F-4D97-AF65-F5344CB8AC3E}">
        <p14:creationId xmlns:p14="http://schemas.microsoft.com/office/powerpoint/2010/main" val="2519674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2121EAD-4E79-2FF7-2A21-6B536104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Récapitulatif</a:t>
            </a:r>
          </a:p>
        </p:txBody>
      </p:sp>
      <p:sp>
        <p:nvSpPr>
          <p:cNvPr id="33" name="Espace réservé du pied de page 3">
            <a:extLst>
              <a:ext uri="{FF2B5EF4-FFF2-40B4-BE49-F238E27FC236}">
                <a16:creationId xmlns:a16="http://schemas.microsoft.com/office/drawing/2014/main" id="{1F4A73A0-6BD3-6738-8063-748730F8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5763" y="6466912"/>
            <a:ext cx="3119437" cy="144000"/>
          </a:xfrm>
        </p:spPr>
        <p:txBody>
          <a:bodyPr vert="horz" lIns="91440" tIns="0" rIns="9144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Pas à pas de l’adhésion en ligne – version agent</a:t>
            </a:r>
            <a:endParaRPr lang="fr-FR" kern="1200">
              <a:latin typeface="+mn-lt"/>
              <a:ea typeface="+mn-ea"/>
              <a:cs typeface="+mn-cs"/>
            </a:endParaRPr>
          </a:p>
        </p:txBody>
      </p:sp>
      <p:sp>
        <p:nvSpPr>
          <p:cNvPr id="34" name="Espace réservé du numéro de diapositive 4">
            <a:extLst>
              <a:ext uri="{FF2B5EF4-FFF2-40B4-BE49-F238E27FC236}">
                <a16:creationId xmlns:a16="http://schemas.microsoft.com/office/drawing/2014/main" id="{E68320FE-6A5F-5255-B129-B57A09DF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256" y="6356350"/>
            <a:ext cx="385763" cy="365125"/>
          </a:xfrm>
        </p:spPr>
        <p:txBody>
          <a:bodyPr/>
          <a:lstStyle/>
          <a:p>
            <a:fld id="{4F7C0F30-2BA6-4E2D-AFC7-62C5E77ECC9C}" type="slidenum">
              <a:rPr lang="fr-FR" smtClean="0"/>
              <a:t>10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3726C408-26E4-EEFF-5117-29047633C03B}"/>
              </a:ext>
            </a:extLst>
          </p:cNvPr>
          <p:cNvSpPr txBox="1"/>
          <p:nvPr/>
        </p:nvSpPr>
        <p:spPr>
          <a:xfrm>
            <a:off x="5376850" y="818737"/>
            <a:ext cx="508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 cette étape, vous allez pouvoir vérifier l’ensemble des informations et apporter des modifications.</a:t>
            </a:r>
            <a:endParaRPr lang="fr-FR" sz="1200">
              <a:solidFill>
                <a:srgbClr val="67666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4552E6-3A98-CB6B-10E2-A34CE116F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89" y="791900"/>
            <a:ext cx="4921849" cy="6472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A7F04CF-4F41-2100-3EAE-928FA255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89" y="1533792"/>
            <a:ext cx="3308012" cy="239157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AE175AB-6994-1BD5-5004-F105495AEC08}"/>
              </a:ext>
            </a:extLst>
          </p:cNvPr>
          <p:cNvSpPr/>
          <p:nvPr/>
        </p:nvSpPr>
        <p:spPr>
          <a:xfrm>
            <a:off x="4234540" y="1573685"/>
            <a:ext cx="5083945" cy="865671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51790" indent="-1714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Récapitulatif des garanties choisies et du taux de cotisation. </a:t>
            </a:r>
          </a:p>
          <a:p>
            <a:pPr marL="351790" indent="-1714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Il est encore possible de </a:t>
            </a:r>
            <a:r>
              <a:rPr lang="fr-FR" sz="1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« Modifier votre formule ».</a:t>
            </a:r>
            <a:endParaRPr lang="fr-FR" sz="1200" b="1">
              <a:solidFill>
                <a:schemeClr val="accent2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7768EE9-DB70-7DBD-6D3D-BEA0CD1297C8}"/>
              </a:ext>
            </a:extLst>
          </p:cNvPr>
          <p:cNvCxnSpPr>
            <a:cxnSpLocks/>
          </p:cNvCxnSpPr>
          <p:nvPr/>
        </p:nvCxnSpPr>
        <p:spPr>
          <a:xfrm>
            <a:off x="3695901" y="2035951"/>
            <a:ext cx="538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5F87255-E6E9-DF69-F546-EF3787E9268D}"/>
              </a:ext>
            </a:extLst>
          </p:cNvPr>
          <p:cNvSpPr/>
          <p:nvPr/>
        </p:nvSpPr>
        <p:spPr>
          <a:xfrm>
            <a:off x="8123339" y="4114217"/>
            <a:ext cx="3889695" cy="1115235"/>
          </a:xfrm>
          <a:prstGeom prst="rect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340" indent="-18034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Récapitulatif de vos données personnelles et professionnelles.</a:t>
            </a:r>
          </a:p>
          <a:p>
            <a:pPr marL="180340" indent="-18034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Des modifications peuvent-être apportées avant de passer à l’étape suivante.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770DA8A-29B6-A994-70E1-68BA0D42E134}"/>
              </a:ext>
            </a:extLst>
          </p:cNvPr>
          <p:cNvCxnSpPr>
            <a:cxnSpLocks/>
          </p:cNvCxnSpPr>
          <p:nvPr/>
        </p:nvCxnSpPr>
        <p:spPr>
          <a:xfrm>
            <a:off x="7392609" y="3831899"/>
            <a:ext cx="730730" cy="62265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Image 19">
            <a:extLst>
              <a:ext uri="{FF2B5EF4-FFF2-40B4-BE49-F238E27FC236}">
                <a16:creationId xmlns:a16="http://schemas.microsoft.com/office/drawing/2014/main" id="{B0BB6979-7E94-8352-FFA2-1A2BF81E9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9503" y="2622227"/>
            <a:ext cx="3433106" cy="2311855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3CDA0C4-133F-77B7-16F8-BAAF154D1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503" y="4934082"/>
            <a:ext cx="3433106" cy="1943911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2F2911AF-63F6-60A8-CBFD-FFAE3F18EC09}"/>
              </a:ext>
            </a:extLst>
          </p:cNvPr>
          <p:cNvCxnSpPr>
            <a:cxnSpLocks/>
          </p:cNvCxnSpPr>
          <p:nvPr/>
        </p:nvCxnSpPr>
        <p:spPr>
          <a:xfrm flipV="1">
            <a:off x="7392609" y="4934082"/>
            <a:ext cx="730730" cy="97195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773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2121EAD-4E79-2FF7-2A21-6B536104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Documents</a:t>
            </a:r>
          </a:p>
        </p:txBody>
      </p:sp>
      <p:sp>
        <p:nvSpPr>
          <p:cNvPr id="33" name="Espace réservé du pied de page 3">
            <a:extLst>
              <a:ext uri="{FF2B5EF4-FFF2-40B4-BE49-F238E27FC236}">
                <a16:creationId xmlns:a16="http://schemas.microsoft.com/office/drawing/2014/main" id="{1F4A73A0-6BD3-6738-8063-748730F8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5763" y="6466912"/>
            <a:ext cx="3119437" cy="144000"/>
          </a:xfrm>
        </p:spPr>
        <p:txBody>
          <a:bodyPr vert="horz" lIns="91440" tIns="0" rIns="9144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Pas à pas de l’adhésion en ligne – version agent</a:t>
            </a:r>
            <a:endParaRPr lang="fr-FR" kern="1200">
              <a:latin typeface="+mn-lt"/>
              <a:ea typeface="+mn-ea"/>
              <a:cs typeface="+mn-cs"/>
            </a:endParaRPr>
          </a:p>
        </p:txBody>
      </p:sp>
      <p:sp>
        <p:nvSpPr>
          <p:cNvPr id="34" name="Espace réservé du numéro de diapositive 4">
            <a:extLst>
              <a:ext uri="{FF2B5EF4-FFF2-40B4-BE49-F238E27FC236}">
                <a16:creationId xmlns:a16="http://schemas.microsoft.com/office/drawing/2014/main" id="{E68320FE-6A5F-5255-B129-B57A09DF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256" y="6356350"/>
            <a:ext cx="385763" cy="365125"/>
          </a:xfrm>
        </p:spPr>
        <p:txBody>
          <a:bodyPr/>
          <a:lstStyle/>
          <a:p>
            <a:fld id="{4F7C0F30-2BA6-4E2D-AFC7-62C5E77ECC9C}" type="slidenum">
              <a:rPr lang="fr-FR" smtClean="0"/>
              <a:t>11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E175AB-6994-1BD5-5004-F105495AEC08}"/>
              </a:ext>
            </a:extLst>
          </p:cNvPr>
          <p:cNvSpPr/>
          <p:nvPr/>
        </p:nvSpPr>
        <p:spPr>
          <a:xfrm>
            <a:off x="4379181" y="2105204"/>
            <a:ext cx="4280286" cy="61656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51790" indent="-1714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Il est nécessaire de </a:t>
            </a:r>
            <a:r>
              <a:rPr lang="fr-FR" sz="1200" b="1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télécharger</a:t>
            </a:r>
            <a:r>
              <a:rPr lang="fr-FR" sz="1200" dirty="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la notice d’information.</a:t>
            </a:r>
          </a:p>
          <a:p>
            <a:pPr marL="351790" indent="-1714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fr-FR" sz="1200" dirty="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uis cocher les cases.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57768EE9-DB70-7DBD-6D3D-BEA0CD1297C8}"/>
              </a:ext>
            </a:extLst>
          </p:cNvPr>
          <p:cNvCxnSpPr>
            <a:cxnSpLocks/>
          </p:cNvCxnSpPr>
          <p:nvPr/>
        </p:nvCxnSpPr>
        <p:spPr>
          <a:xfrm>
            <a:off x="3840541" y="2422112"/>
            <a:ext cx="538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5F87255-E6E9-DF69-F546-EF3787E9268D}"/>
              </a:ext>
            </a:extLst>
          </p:cNvPr>
          <p:cNvSpPr/>
          <p:nvPr/>
        </p:nvSpPr>
        <p:spPr>
          <a:xfrm>
            <a:off x="8020916" y="4324359"/>
            <a:ext cx="3889695" cy="1115235"/>
          </a:xfrm>
          <a:prstGeom prst="rect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340" indent="-18034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Il est nécessaire de </a:t>
            </a:r>
            <a:r>
              <a:rPr lang="fr-FR" sz="1200" b="1">
                <a:solidFill>
                  <a:schemeClr val="accent2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consulter</a:t>
            </a: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les conditions générales d’utilisation ainsi que les informations relatives au traitement des données personnelles.</a:t>
            </a:r>
          </a:p>
          <a:p>
            <a:pPr marL="180340" indent="-18034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Puis cocher les cases.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F770DA8A-29B6-A994-70E1-68BA0D42E134}"/>
              </a:ext>
            </a:extLst>
          </p:cNvPr>
          <p:cNvCxnSpPr>
            <a:cxnSpLocks/>
          </p:cNvCxnSpPr>
          <p:nvPr/>
        </p:nvCxnSpPr>
        <p:spPr>
          <a:xfrm flipV="1">
            <a:off x="7233618" y="4999839"/>
            <a:ext cx="772145" cy="52767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640A0C60-6A86-BE18-D976-357BAABE1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45" y="812582"/>
            <a:ext cx="4921849" cy="6346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7A43B6B-70F9-2987-D081-EDB64167C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845" y="1493240"/>
            <a:ext cx="3495696" cy="2861701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B267561-1600-2221-6613-AC73FF099E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597" y="3653923"/>
            <a:ext cx="3324021" cy="2861701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434CE8B4-A61D-24D2-4CE1-C86D8483EC12}"/>
              </a:ext>
            </a:extLst>
          </p:cNvPr>
          <p:cNvCxnSpPr>
            <a:cxnSpLocks/>
          </p:cNvCxnSpPr>
          <p:nvPr/>
        </p:nvCxnSpPr>
        <p:spPr>
          <a:xfrm>
            <a:off x="7233618" y="4144725"/>
            <a:ext cx="772145" cy="611833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494EBC59-A90A-719F-C5DF-D1F3BB6AEF17}"/>
              </a:ext>
            </a:extLst>
          </p:cNvPr>
          <p:cNvSpPr txBox="1"/>
          <p:nvPr/>
        </p:nvSpPr>
        <p:spPr>
          <a:xfrm>
            <a:off x="5376850" y="818737"/>
            <a:ext cx="508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Dernière étape avant la signature de votre adhésion</a:t>
            </a: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299205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2121EAD-4E79-2FF7-2A21-6B536104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Signature</a:t>
            </a:r>
          </a:p>
        </p:txBody>
      </p:sp>
      <p:sp>
        <p:nvSpPr>
          <p:cNvPr id="33" name="Espace réservé du pied de page 3">
            <a:extLst>
              <a:ext uri="{FF2B5EF4-FFF2-40B4-BE49-F238E27FC236}">
                <a16:creationId xmlns:a16="http://schemas.microsoft.com/office/drawing/2014/main" id="{1F4A73A0-6BD3-6738-8063-748730F8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5763" y="6466912"/>
            <a:ext cx="3119437" cy="144000"/>
          </a:xfrm>
        </p:spPr>
        <p:txBody>
          <a:bodyPr vert="horz" lIns="91440" tIns="0" rIns="9144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Pas à pas de l’adhésion en ligne – version agent</a:t>
            </a:r>
            <a:endParaRPr lang="fr-FR" kern="1200">
              <a:latin typeface="+mn-lt"/>
              <a:ea typeface="+mn-ea"/>
              <a:cs typeface="+mn-cs"/>
            </a:endParaRPr>
          </a:p>
        </p:txBody>
      </p:sp>
      <p:sp>
        <p:nvSpPr>
          <p:cNvPr id="34" name="Espace réservé du numéro de diapositive 4">
            <a:extLst>
              <a:ext uri="{FF2B5EF4-FFF2-40B4-BE49-F238E27FC236}">
                <a16:creationId xmlns:a16="http://schemas.microsoft.com/office/drawing/2014/main" id="{E68320FE-6A5F-5255-B129-B57A09DF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256" y="6356350"/>
            <a:ext cx="385763" cy="365125"/>
          </a:xfrm>
        </p:spPr>
        <p:txBody>
          <a:bodyPr/>
          <a:lstStyle/>
          <a:p>
            <a:fld id="{4F7C0F30-2BA6-4E2D-AFC7-62C5E77ECC9C}" type="slidenum">
              <a:rPr lang="fr-FR" smtClean="0"/>
              <a:t>12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E175AB-6994-1BD5-5004-F105495AEC08}"/>
              </a:ext>
            </a:extLst>
          </p:cNvPr>
          <p:cNvSpPr/>
          <p:nvPr/>
        </p:nvSpPr>
        <p:spPr>
          <a:xfrm>
            <a:off x="5745250" y="728196"/>
            <a:ext cx="4280286" cy="616563"/>
          </a:xfrm>
          <a:prstGeom prst="rect">
            <a:avLst/>
          </a:prstGeom>
          <a:ln w="190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340">
              <a:lnSpc>
                <a:spcPct val="135000"/>
              </a:lnSpc>
            </a:pPr>
            <a:r>
              <a:rPr lang="fr-FR" sz="1200" b="1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Signature en ligne et sécurisée</a:t>
            </a: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via DocuSign.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F87255-E6E9-DF69-F546-EF3787E9268D}"/>
              </a:ext>
            </a:extLst>
          </p:cNvPr>
          <p:cNvSpPr/>
          <p:nvPr/>
        </p:nvSpPr>
        <p:spPr>
          <a:xfrm>
            <a:off x="1331753" y="4462784"/>
            <a:ext cx="2910288" cy="865691"/>
          </a:xfrm>
          <a:prstGeom prst="rect">
            <a:avLst/>
          </a:prstGeom>
          <a:ln w="28575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5000"/>
              </a:lnSpc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Votre adhésion au contrat de prévoyance est validée et votre collectivité est informée.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2EDC56-413C-57B2-1E49-A181AAE82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263" y="1900127"/>
            <a:ext cx="4616820" cy="228635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028" name="Picture 4" descr="Comment utiliser Docusign | Tutoriel Docusign | Artlogo">
            <a:extLst>
              <a:ext uri="{FF2B5EF4-FFF2-40B4-BE49-F238E27FC236}">
                <a16:creationId xmlns:a16="http://schemas.microsoft.com/office/drawing/2014/main" id="{FBFCBE04-4D51-C6ED-5A6E-6541A7B91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716" y="862850"/>
            <a:ext cx="1610030" cy="1073353"/>
          </a:xfrm>
          <a:prstGeom prst="rect">
            <a:avLst/>
          </a:prstGeom>
          <a:ln>
            <a:solidFill>
              <a:schemeClr val="accent2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A5D270B-E8A5-B430-173E-0509DBBB94F2}"/>
              </a:ext>
            </a:extLst>
          </p:cNvPr>
          <p:cNvSpPr/>
          <p:nvPr/>
        </p:nvSpPr>
        <p:spPr>
          <a:xfrm>
            <a:off x="7684083" y="4439583"/>
            <a:ext cx="2910288" cy="865691"/>
          </a:xfrm>
          <a:prstGeom prst="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5000"/>
              </a:lnSpc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 mail d’activation de votre espace client va vous être adressé dans les 24h.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B6FA93-A1B0-43B2-E868-820ECDD0BCFD}"/>
              </a:ext>
            </a:extLst>
          </p:cNvPr>
          <p:cNvSpPr/>
          <p:nvPr/>
        </p:nvSpPr>
        <p:spPr>
          <a:xfrm>
            <a:off x="4507918" y="4462784"/>
            <a:ext cx="2910288" cy="842490"/>
          </a:xfrm>
          <a:prstGeom prst="rect">
            <a:avLst/>
          </a:prstGeom>
          <a:ln w="28575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35000"/>
              </a:lnSpc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Depuis cette étape, </a:t>
            </a:r>
            <a:r>
              <a:rPr lang="fr-FR" sz="1200" b="1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télécharger</a:t>
            </a: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la copie de votre bulletin d’adhésion.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865CEEA-480F-217D-6FA1-EAE444188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42" y="731624"/>
            <a:ext cx="4921849" cy="6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6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87C95C4-CEA6-4471-86B1-E81EDEB1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583473"/>
            <a:ext cx="5845943" cy="4986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z="2400" b="1" kern="1200">
                <a:latin typeface="+mj-lt"/>
                <a:ea typeface="+mj-ea"/>
                <a:cs typeface="+mj-cs"/>
              </a:rPr>
              <a:t>Préambule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1499B7A-C42E-6545-6458-F7801A1355D9}"/>
              </a:ext>
            </a:extLst>
          </p:cNvPr>
          <p:cNvSpPr txBox="1"/>
          <p:nvPr/>
        </p:nvSpPr>
        <p:spPr>
          <a:xfrm>
            <a:off x="731838" y="1584325"/>
            <a:ext cx="5336453" cy="3689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fr-FR" sz="1300" b="1">
                <a:solidFill>
                  <a:schemeClr val="bg1"/>
                </a:solidFill>
              </a:rPr>
              <a:t>N</a:t>
            </a:r>
            <a:r>
              <a:rPr lang="fr-FR" sz="1300" b="1" baseline="0">
                <a:solidFill>
                  <a:schemeClr val="bg1"/>
                </a:solidFill>
                <a:effectLst/>
              </a:rPr>
              <a:t>os espaces ont été conçus par </a:t>
            </a:r>
            <a:r>
              <a:rPr lang="fr-FR" sz="1300" b="1">
                <a:solidFill>
                  <a:schemeClr val="bg1"/>
                </a:solidFill>
              </a:rPr>
              <a:t>R</a:t>
            </a:r>
            <a:r>
              <a:rPr lang="fr-FR" sz="1300" b="1" baseline="0">
                <a:solidFill>
                  <a:schemeClr val="bg1"/>
                </a:solidFill>
                <a:effectLst/>
              </a:rPr>
              <a:t>elyens en collaboration avec vous, ce qui nous a permis de prendre en compte votre expérience utilisateur dans le cadre de notre démarche d’amélioration continue.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fr-FR" sz="1300" b="1" baseline="0">
                <a:solidFill>
                  <a:schemeClr val="bg1"/>
                </a:solidFill>
                <a:effectLst/>
              </a:rPr>
              <a:t> 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</a:pPr>
            <a:r>
              <a:rPr lang="fr-FR" sz="1300" b="1">
                <a:solidFill>
                  <a:schemeClr val="bg1"/>
                </a:solidFill>
              </a:rPr>
              <a:t>N</a:t>
            </a:r>
            <a:r>
              <a:rPr lang="fr-FR" sz="1300" b="1" baseline="0">
                <a:solidFill>
                  <a:schemeClr val="bg1"/>
                </a:solidFill>
                <a:effectLst/>
              </a:rPr>
              <a:t>os espaces sont adaptés aux besoins des centres de gestions, des employeurs et des agents :</a:t>
            </a:r>
          </a:p>
          <a:p>
            <a:pPr>
              <a:spcBef>
                <a:spcPts val="1000"/>
              </a:spcBef>
              <a:buFont typeface="Arial" panose="020B0604020202020204" pitchFamily="34" charset="0"/>
            </a:pPr>
            <a:endParaRPr lang="fr-FR" sz="1300" b="1" cap="all" baseline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584F24-7473-4E23-9C15-A33BCB095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5763" y="6466912"/>
            <a:ext cx="3119437" cy="144000"/>
          </a:xfrm>
        </p:spPr>
        <p:txBody>
          <a:bodyPr vert="horz" lIns="91440" tIns="0" rIns="9144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Pas à pas de l’adhésion en ligne – version agent</a:t>
            </a:r>
            <a:endParaRPr lang="fr-FR" kern="1200"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873552C-63E7-435F-9271-AFE6FAB3A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256" y="6356350"/>
            <a:ext cx="3857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F7C0F30-2BA6-4E2D-AFC7-62C5E77ECC9C}" type="slidenum">
              <a:rPr lang="fr-FR" smtClean="0"/>
              <a:pPr>
                <a:spcAft>
                  <a:spcPts val="600"/>
                </a:spcAft>
              </a:pPr>
              <a:t>2</a:t>
            </a:fld>
            <a:endParaRPr lang="fr-FR"/>
          </a:p>
        </p:txBody>
      </p:sp>
      <p:sp>
        <p:nvSpPr>
          <p:cNvPr id="21" name="Zone de texte 24">
            <a:extLst>
              <a:ext uri="{FF2B5EF4-FFF2-40B4-BE49-F238E27FC236}">
                <a16:creationId xmlns:a16="http://schemas.microsoft.com/office/drawing/2014/main" id="{6F3B5916-E766-3F60-01E6-B3557435A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96" y="3678425"/>
            <a:ext cx="4266882" cy="26779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35000"/>
              </a:lnSpc>
            </a:pPr>
            <a:r>
              <a:rPr lang="fr-FR" sz="1100" b="1">
                <a:solidFill>
                  <a:srgbClr val="676665"/>
                </a:solidFill>
                <a:effectLst/>
                <a:ea typeface="Arial" panose="020B0604020202020204" pitchFamily="34" charset="0"/>
              </a:rPr>
              <a:t>Une vision 360 :</a:t>
            </a:r>
            <a:endParaRPr lang="fr-FR" sz="1100" b="1">
              <a:solidFill>
                <a:srgbClr val="676665"/>
              </a:solidFill>
              <a:ea typeface="Arial" panose="020B0604020202020204" pitchFamily="34" charset="0"/>
            </a:endParaRPr>
          </a:p>
          <a:p>
            <a:pPr>
              <a:lnSpc>
                <a:spcPct val="135000"/>
              </a:lnSpc>
            </a:pPr>
            <a:endParaRPr lang="fr-FR" sz="1100">
              <a:solidFill>
                <a:srgbClr val="676665"/>
              </a:solidFill>
              <a:effectLst/>
              <a:ea typeface="Arial" panose="020B0604020202020204" pitchFamily="34" charset="0"/>
            </a:endParaRPr>
          </a:p>
          <a:p>
            <a:pPr marL="457200" indent="-228600">
              <a:lnSpc>
                <a:spcPct val="135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0340" algn="l"/>
                <a:tab pos="449580" algn="l"/>
              </a:tabLst>
            </a:pPr>
            <a:r>
              <a:rPr lang="fr-FR" sz="1100">
                <a:solidFill>
                  <a:srgbClr val="676665"/>
                </a:solidFill>
                <a:effectLst/>
                <a:ea typeface="Arial" panose="020B0604020202020204" pitchFamily="34" charset="0"/>
              </a:rPr>
              <a:t>Consulter ses </a:t>
            </a:r>
            <a:r>
              <a:rPr lang="fr-FR" sz="1100" b="1">
                <a:solidFill>
                  <a:srgbClr val="676665"/>
                </a:solidFill>
                <a:effectLst/>
                <a:ea typeface="Arial" panose="020B0604020202020204" pitchFamily="34" charset="0"/>
              </a:rPr>
              <a:t>documents contractuels</a:t>
            </a:r>
            <a:endParaRPr lang="fr-FR" sz="1100">
              <a:solidFill>
                <a:srgbClr val="676665"/>
              </a:solidFill>
              <a:ea typeface="Arial" panose="020B0604020202020204" pitchFamily="34" charset="0"/>
            </a:endParaRPr>
          </a:p>
          <a:p>
            <a:pPr marL="457200" indent="-228600">
              <a:lnSpc>
                <a:spcPct val="135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0340" algn="l"/>
                <a:tab pos="449580" algn="l"/>
              </a:tabLst>
            </a:pPr>
            <a:r>
              <a:rPr lang="fr-FR" sz="1100">
                <a:solidFill>
                  <a:srgbClr val="676665"/>
                </a:solidFill>
                <a:effectLst/>
                <a:ea typeface="Arial" panose="020B0604020202020204" pitchFamily="34" charset="0"/>
              </a:rPr>
              <a:t>Suivre son adhésion</a:t>
            </a:r>
          </a:p>
          <a:p>
            <a:pPr marL="457200" indent="-228600">
              <a:lnSpc>
                <a:spcPct val="135000"/>
              </a:lnSpc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180340" algn="l"/>
                <a:tab pos="449580" algn="l"/>
              </a:tabLst>
            </a:pPr>
            <a:r>
              <a:rPr lang="fr-FR" sz="1100">
                <a:solidFill>
                  <a:srgbClr val="676665"/>
                </a:solidFill>
                <a:effectLst/>
                <a:ea typeface="Arial" panose="020B0604020202020204" pitchFamily="34" charset="0"/>
              </a:rPr>
              <a:t>Suivre son dossier d’indemnisation</a:t>
            </a:r>
          </a:p>
          <a:p>
            <a:pPr marL="228600">
              <a:lnSpc>
                <a:spcPct val="135000"/>
              </a:lnSpc>
              <a:buClr>
                <a:schemeClr val="accent2"/>
              </a:buClr>
              <a:tabLst>
                <a:tab pos="180340" algn="l"/>
                <a:tab pos="449580" algn="l"/>
              </a:tabLst>
            </a:pPr>
            <a:endParaRPr lang="fr-FR" sz="1100">
              <a:solidFill>
                <a:srgbClr val="676665"/>
              </a:solidFill>
              <a:effectLst/>
              <a:ea typeface="Arial" panose="020B0604020202020204" pitchFamily="34" charset="0"/>
            </a:endParaRPr>
          </a:p>
          <a:p>
            <a:pPr>
              <a:lnSpc>
                <a:spcPct val="135000"/>
              </a:lnSpc>
            </a:pPr>
            <a:r>
              <a:rPr lang="fr-FR" sz="1100" b="1">
                <a:solidFill>
                  <a:srgbClr val="676665"/>
                </a:solidFill>
                <a:effectLst/>
                <a:ea typeface="Arial" panose="020B0604020202020204" pitchFamily="34" charset="0"/>
              </a:rPr>
              <a:t>Votre espace client est interconnecté avec celui de votre employeur</a:t>
            </a:r>
            <a:r>
              <a:rPr lang="fr-FR" sz="1100">
                <a:solidFill>
                  <a:srgbClr val="676665"/>
                </a:solidFill>
                <a:effectLst/>
                <a:ea typeface="Arial" panose="020B0604020202020204" pitchFamily="34" charset="0"/>
              </a:rPr>
              <a:t>, ainsi les actions que vous réalisez ou que votre employeur réalise, sont visibles par l’autre.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C1BB5F75-4E62-2CD6-9F61-380C2FB2E8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117718"/>
              </p:ext>
            </p:extLst>
          </p:nvPr>
        </p:nvGraphicFramePr>
        <p:xfrm>
          <a:off x="8543534" y="3194509"/>
          <a:ext cx="2748047" cy="2793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82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B085E22-8D8A-5103-DE85-FC8B4AFE1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0F30-2BA6-4E2D-AFC7-62C5E77ECC9C}" type="slidenum">
              <a:rPr lang="fr-FR" smtClean="0"/>
              <a:t>3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ED83918-7EDE-FF1B-1D28-4675AAAC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27820"/>
            <a:ext cx="9000000" cy="865692"/>
          </a:xfrm>
        </p:spPr>
        <p:txBody>
          <a:bodyPr>
            <a:normAutofit/>
          </a:bodyPr>
          <a:lstStyle/>
          <a:p>
            <a:r>
              <a:rPr lang="fr-FR" sz="1800" noProof="0"/>
              <a:t>Adhésion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1BBF94F-F4C3-D08D-BF37-F37ED6CF776A}"/>
              </a:ext>
            </a:extLst>
          </p:cNvPr>
          <p:cNvSpPr txBox="1"/>
          <p:nvPr/>
        </p:nvSpPr>
        <p:spPr>
          <a:xfrm>
            <a:off x="1013776" y="712444"/>
            <a:ext cx="5168248" cy="1311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 tant qu</a:t>
            </a: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’agent, vous </a:t>
            </a: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avez été destinataire </a:t>
            </a:r>
            <a:r>
              <a:rPr lang="fr-FR" sz="1200" b="1">
                <a:solidFill>
                  <a:srgbClr val="6766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d’un mail d’invitation de votre employeur pour adhérer au contrat de prévoyance complémentaire. </a:t>
            </a: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Dans ce dernier, vous disposez du lien </a:t>
            </a:r>
            <a:r>
              <a:rPr lang="fr-FR" sz="1200" b="1">
                <a:solidFill>
                  <a:schemeClr val="accent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 Adhérer »</a:t>
            </a: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vous permettant d’accéder à </a:t>
            </a:r>
            <a:r>
              <a:rPr lang="fr-FR" sz="1200" b="1">
                <a:solidFill>
                  <a:srgbClr val="67666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</a:t>
            </a:r>
            <a:r>
              <a:rPr lang="fr-FR" sz="1200" b="1">
                <a:solidFill>
                  <a:srgbClr val="6766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’espace d’adhésion en ligne</a:t>
            </a:r>
            <a:br>
              <a:rPr lang="fr-FR" sz="1200">
                <a:solidFill>
                  <a:schemeClr val="tx2"/>
                </a:solidFill>
              </a:rPr>
            </a:br>
            <a:endParaRPr lang="fr-FR" sz="1200">
              <a:solidFill>
                <a:srgbClr val="67666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17899DD7-B700-D772-34DB-F3CD4E30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5763" y="6466912"/>
            <a:ext cx="3119437" cy="144000"/>
          </a:xfrm>
        </p:spPr>
        <p:txBody>
          <a:bodyPr vert="horz" lIns="91440" tIns="0" rIns="9144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Pas à pas de l’adhésion en ligne – version agent</a:t>
            </a:r>
            <a:endParaRPr lang="fr-FR" kern="1200">
              <a:latin typeface="+mn-lt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35C7D06-7518-6DAA-3483-E6DD57682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65" y="3373071"/>
            <a:ext cx="4026715" cy="288673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58D720D-E22C-E5E0-8711-20A83A828D4B}"/>
              </a:ext>
            </a:extLst>
          </p:cNvPr>
          <p:cNvSpPr txBox="1"/>
          <p:nvPr/>
        </p:nvSpPr>
        <p:spPr>
          <a:xfrm>
            <a:off x="5413380" y="3415118"/>
            <a:ext cx="6509031" cy="81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Vous pourrez alors télécharger </a:t>
            </a:r>
            <a:r>
              <a:rPr lang="fr-FR" sz="1200" b="1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la</a:t>
            </a: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fr-FR" sz="1200" b="1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notice d’information du contrat</a:t>
            </a: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puis découvrir</a:t>
            </a:r>
            <a:r>
              <a:rPr lang="fr-FR" sz="1200" b="1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les formules proposées,</a:t>
            </a:r>
            <a:r>
              <a:rPr lang="fr-FR" sz="1200" b="1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avant d’adhérer de manière simple et sécurisée en quelques étapes.</a:t>
            </a:r>
            <a:endParaRPr lang="fr-FR" sz="1200">
              <a:solidFill>
                <a:srgbClr val="67666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7507F9-948E-2890-7962-9D4BFA2A4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879" y="4816437"/>
            <a:ext cx="5273377" cy="1047493"/>
          </a:xfrm>
          <a:prstGeom prst="rect">
            <a:avLst/>
          </a:prstGeom>
        </p:spPr>
      </p:pic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53B287A0-9D89-5318-F1BE-2D82F74D916A}"/>
              </a:ext>
            </a:extLst>
          </p:cNvPr>
          <p:cNvCxnSpPr>
            <a:cxnSpLocks/>
          </p:cNvCxnSpPr>
          <p:nvPr/>
        </p:nvCxnSpPr>
        <p:spPr>
          <a:xfrm>
            <a:off x="5287545" y="3415118"/>
            <a:ext cx="0" cy="63614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Image 20">
            <a:extLst>
              <a:ext uri="{FF2B5EF4-FFF2-40B4-BE49-F238E27FC236}">
                <a16:creationId xmlns:a16="http://schemas.microsoft.com/office/drawing/2014/main" id="{9FB8D7E7-F700-2711-C720-D20D447199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698"/>
          <a:stretch/>
        </p:blipFill>
        <p:spPr>
          <a:xfrm>
            <a:off x="6281247" y="229407"/>
            <a:ext cx="3351368" cy="1928209"/>
          </a:xfrm>
          <a:prstGeom prst="rect">
            <a:avLst/>
          </a:prstGeom>
          <a:ln w="28575">
            <a:solidFill>
              <a:schemeClr val="accent5"/>
            </a:solidFill>
          </a:ln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FBA1E776-B634-9A81-1CEA-383A91C21DF8}"/>
              </a:ext>
            </a:extLst>
          </p:cNvPr>
          <p:cNvCxnSpPr>
            <a:cxnSpLocks/>
          </p:cNvCxnSpPr>
          <p:nvPr/>
        </p:nvCxnSpPr>
        <p:spPr>
          <a:xfrm>
            <a:off x="6071412" y="730563"/>
            <a:ext cx="0" cy="1109534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Image 9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A2767A32-85AB-25DA-D293-D10481561F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6" t="50119" r="1" b="24098"/>
          <a:stretch/>
        </p:blipFill>
        <p:spPr>
          <a:xfrm>
            <a:off x="9890620" y="2461563"/>
            <a:ext cx="1137960" cy="382424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804E3B2-45C7-9ECE-59DD-DD4C1A9F937C}"/>
              </a:ext>
            </a:extLst>
          </p:cNvPr>
          <p:cNvSpPr txBox="1"/>
          <p:nvPr/>
        </p:nvSpPr>
        <p:spPr>
          <a:xfrm>
            <a:off x="1013776" y="2461563"/>
            <a:ext cx="8876844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200">
                <a:solidFill>
                  <a:srgbClr val="676665"/>
                </a:solidFill>
                <a:latin typeface="Arial"/>
                <a:ea typeface="Arial" panose="020B0604020202020204" pitchFamily="34" charset="0"/>
                <a:cs typeface="Arial"/>
              </a:rPr>
              <a:t>Vous disposez du code d’accès communiqué par votre employeur, v</a:t>
            </a:r>
            <a:r>
              <a:rPr lang="fr-FR" sz="1200">
                <a:solidFill>
                  <a:srgbClr val="676665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ous pouvez également adhérer sur le </a:t>
            </a:r>
            <a:r>
              <a:rPr lang="fr-FR" sz="1200">
                <a:solidFill>
                  <a:schemeClr val="tx2"/>
                </a:solidFill>
              </a:rPr>
              <a:t>sur le site </a:t>
            </a:r>
            <a:r>
              <a:rPr lang="fr-FR" sz="1200">
                <a:solidFill>
                  <a:schemeClr val="tx2"/>
                </a:solidFill>
                <a:hlinkClick r:id="rId6"/>
              </a:rPr>
              <a:t>relyens.eu/fr </a:t>
            </a:r>
            <a:r>
              <a:rPr lang="fr-FR" sz="1200">
                <a:solidFill>
                  <a:schemeClr val="tx2"/>
                </a:solidFill>
              </a:rPr>
              <a:t> </a:t>
            </a:r>
            <a:r>
              <a:rPr lang="fr-FR" sz="1200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fr-FR" sz="1200"/>
          </a:p>
        </p:txBody>
      </p:sp>
    </p:spTree>
    <p:extLst>
      <p:ext uri="{BB962C8B-B14F-4D97-AF65-F5344CB8AC3E}">
        <p14:creationId xmlns:p14="http://schemas.microsoft.com/office/powerpoint/2010/main" val="84367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76C457-030E-CA9A-58E9-36A20B27B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C0F30-2BA6-4E2D-AFC7-62C5E77ECC9C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7405974D-F878-85EF-E8B4-7CE0D60C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 formule de garantie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49B180-57C4-DF35-89AA-B8930C188A68}"/>
              </a:ext>
            </a:extLst>
          </p:cNvPr>
          <p:cNvSpPr txBox="1"/>
          <p:nvPr/>
        </p:nvSpPr>
        <p:spPr>
          <a:xfrm>
            <a:off x="5758057" y="799706"/>
            <a:ext cx="508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Depuis cette étape, choisir vos garanties et estimer le montant de votre cotisation</a:t>
            </a:r>
            <a:r>
              <a:rPr lang="fr-FR" sz="1200" dirty="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Munissez-vous de votre bulletin de salaire.</a:t>
            </a:r>
          </a:p>
          <a:p>
            <a:endParaRPr lang="fr-FR" sz="1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F2C0AE-DED4-D45F-2487-957FED532A67}"/>
              </a:ext>
            </a:extLst>
          </p:cNvPr>
          <p:cNvSpPr/>
          <p:nvPr/>
        </p:nvSpPr>
        <p:spPr>
          <a:xfrm>
            <a:off x="6096590" y="2165952"/>
            <a:ext cx="3818347" cy="114497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340" indent="-180340">
              <a:lnSpc>
                <a:spcPct val="135000"/>
              </a:lnSpc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travers cette page : </a:t>
            </a:r>
          </a:p>
          <a:p>
            <a:pPr marL="342900" lvl="0" indent="-342900">
              <a:lnSpc>
                <a:spcPct val="135000"/>
              </a:lnSpc>
              <a:buFont typeface="Symbol" panose="05050102010706020507" pitchFamily="18" charset="2"/>
              <a:buChar char=""/>
              <a:tabLst>
                <a:tab pos="180340" algn="l"/>
                <a:tab pos="449580" algn="l"/>
              </a:tabLst>
            </a:pP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Sélectionner les garanties à assurer,</a:t>
            </a:r>
          </a:p>
          <a:p>
            <a:pPr marL="342900" lvl="0" indent="-342900">
              <a:lnSpc>
                <a:spcPct val="135000"/>
              </a:lnSpc>
              <a:buFont typeface="Symbol" panose="05050102010706020507" pitchFamily="18" charset="2"/>
              <a:buChar char=""/>
              <a:tabLst>
                <a:tab pos="180340" algn="l"/>
                <a:tab pos="449580" algn="l"/>
              </a:tabLst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</a:t>
            </a: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ous avez la possibilité, en fonction du contrat proposé, de choisir plusieurs garanties. 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13675ADA-C370-AFF2-EF84-9472BAC9C6BD}"/>
              </a:ext>
            </a:extLst>
          </p:cNvPr>
          <p:cNvCxnSpPr>
            <a:cxnSpLocks/>
          </p:cNvCxnSpPr>
          <p:nvPr/>
        </p:nvCxnSpPr>
        <p:spPr>
          <a:xfrm>
            <a:off x="4768124" y="2736359"/>
            <a:ext cx="13284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0FEAE1A-2714-BCE7-D19C-C9C186603D79}"/>
              </a:ext>
            </a:extLst>
          </p:cNvPr>
          <p:cNvSpPr/>
          <p:nvPr/>
        </p:nvSpPr>
        <p:spPr>
          <a:xfrm>
            <a:off x="6096589" y="4369274"/>
            <a:ext cx="3818347" cy="1249048"/>
          </a:xfrm>
          <a:prstGeom prst="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340" indent="-180340">
              <a:lnSpc>
                <a:spcPct val="135000"/>
              </a:lnSpc>
            </a:pP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Puis : </a:t>
            </a:r>
          </a:p>
          <a:p>
            <a:pPr marL="180340" indent="-18034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Sélectionner votre base de remboursement,</a:t>
            </a:r>
          </a:p>
          <a:p>
            <a:pPr marL="180340" indent="-18034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Indiquer le montant de votre rémunération mensuelle afin de permettre l’estimation de votre cotisation.</a:t>
            </a:r>
          </a:p>
        </p:txBody>
      </p:sp>
      <p:sp>
        <p:nvSpPr>
          <p:cNvPr id="2" name="Espace réservé du pied de page 3">
            <a:extLst>
              <a:ext uri="{FF2B5EF4-FFF2-40B4-BE49-F238E27FC236}">
                <a16:creationId xmlns:a16="http://schemas.microsoft.com/office/drawing/2014/main" id="{D3D1553B-5B84-A073-0AE6-001817CF9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5763" y="6466912"/>
            <a:ext cx="3119437" cy="144000"/>
          </a:xfrm>
        </p:spPr>
        <p:txBody>
          <a:bodyPr vert="horz" lIns="91440" tIns="0" rIns="9144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Pas à pas de l’adhésion en ligne – version agent</a:t>
            </a:r>
            <a:endParaRPr lang="fr-FR" kern="1200">
              <a:latin typeface="+mn-lt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B76C0A-F951-9C0E-B2FF-4EF1F09AA6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669"/>
          <a:stretch/>
        </p:blipFill>
        <p:spPr>
          <a:xfrm>
            <a:off x="836208" y="711777"/>
            <a:ext cx="4921849" cy="67782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CFF2C15-B377-0333-7E71-E748D47F6A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4" b="11205"/>
          <a:stretch/>
        </p:blipFill>
        <p:spPr>
          <a:xfrm>
            <a:off x="835988" y="1436509"/>
            <a:ext cx="3932137" cy="2666097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54955C40-B01C-5982-994E-E81D796561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18" b="2688"/>
          <a:stretch/>
        </p:blipFill>
        <p:spPr>
          <a:xfrm>
            <a:off x="835987" y="4162994"/>
            <a:ext cx="3932137" cy="2367186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CF408A1C-6356-41BF-9105-397485AD903C}"/>
              </a:ext>
            </a:extLst>
          </p:cNvPr>
          <p:cNvCxnSpPr>
            <a:cxnSpLocks/>
          </p:cNvCxnSpPr>
          <p:nvPr/>
        </p:nvCxnSpPr>
        <p:spPr>
          <a:xfrm>
            <a:off x="4783788" y="5008116"/>
            <a:ext cx="132846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64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2121EAD-4E79-2FF7-2A21-6B536104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Ma formule de garantie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4E74C0A-7188-75DB-C1FC-250D075F1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92" y="961048"/>
            <a:ext cx="2008764" cy="3221372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A489A68-536D-9D75-CEEF-4A80AF5B8DDE}"/>
              </a:ext>
            </a:extLst>
          </p:cNvPr>
          <p:cNvSpPr/>
          <p:nvPr/>
        </p:nvSpPr>
        <p:spPr>
          <a:xfrm>
            <a:off x="2961096" y="3465409"/>
            <a:ext cx="3573710" cy="830996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340">
              <a:lnSpc>
                <a:spcPct val="135000"/>
              </a:lnSpc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</a:t>
            </a: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oursuivre votre adhésion, en maintenant le choix sur la première formule sélectionnée.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E153B894-C8F3-5BA2-1278-4BEF0813E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645" y="1480281"/>
            <a:ext cx="4009269" cy="4556529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DA0F320-40EC-9CFF-4110-2FA17CF02065}"/>
              </a:ext>
            </a:extLst>
          </p:cNvPr>
          <p:cNvCxnSpPr>
            <a:cxnSpLocks/>
          </p:cNvCxnSpPr>
          <p:nvPr/>
        </p:nvCxnSpPr>
        <p:spPr>
          <a:xfrm>
            <a:off x="2422456" y="3880907"/>
            <a:ext cx="538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BD673-7F09-D67B-83BA-FB57CCA9AFED}"/>
              </a:ext>
            </a:extLst>
          </p:cNvPr>
          <p:cNvSpPr/>
          <p:nvPr/>
        </p:nvSpPr>
        <p:spPr>
          <a:xfrm>
            <a:off x="3008609" y="4935016"/>
            <a:ext cx="3573710" cy="668752"/>
          </a:xfrm>
          <a:prstGeom prst="rect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35000"/>
              </a:lnSpc>
            </a:pPr>
            <a:r>
              <a:rPr lang="fr-FR" sz="1200" u="sng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Ou</a:t>
            </a: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poursuivre votre adhésion, en choisissant une autre formule, parmi celles proposées.</a:t>
            </a:r>
            <a:endParaRPr lang="fr-FR" sz="1200">
              <a:solidFill>
                <a:srgbClr val="67666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D6A62BD2-0635-7113-7745-E7052070E605}"/>
              </a:ext>
            </a:extLst>
          </p:cNvPr>
          <p:cNvCxnSpPr>
            <a:cxnSpLocks/>
          </p:cNvCxnSpPr>
          <p:nvPr/>
        </p:nvCxnSpPr>
        <p:spPr>
          <a:xfrm flipH="1">
            <a:off x="6582319" y="5269392"/>
            <a:ext cx="74532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C2C53365-A338-6741-D133-3368F68FC360}"/>
              </a:ext>
            </a:extLst>
          </p:cNvPr>
          <p:cNvSpPr txBox="1"/>
          <p:nvPr/>
        </p:nvSpPr>
        <p:spPr>
          <a:xfrm>
            <a:off x="2532603" y="961048"/>
            <a:ext cx="5083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cette étape, vous disposez </a:t>
            </a: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de l’estimation de votre cotisation sur les différentes formules proposées au contrat, vous permettant de réaliser un comparatif.</a:t>
            </a:r>
            <a:endParaRPr lang="fr-FR" sz="1200">
              <a:solidFill>
                <a:srgbClr val="67666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fr-FR" sz="1200"/>
          </a:p>
        </p:txBody>
      </p:sp>
      <p:sp>
        <p:nvSpPr>
          <p:cNvPr id="33" name="Espace réservé du pied de page 3">
            <a:extLst>
              <a:ext uri="{FF2B5EF4-FFF2-40B4-BE49-F238E27FC236}">
                <a16:creationId xmlns:a16="http://schemas.microsoft.com/office/drawing/2014/main" id="{1F4A73A0-6BD3-6738-8063-748730F8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5763" y="6466912"/>
            <a:ext cx="3119437" cy="144000"/>
          </a:xfrm>
        </p:spPr>
        <p:txBody>
          <a:bodyPr vert="horz" lIns="91440" tIns="0" rIns="9144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Pas à pas de l’adhésion en ligne – version agent</a:t>
            </a:r>
            <a:endParaRPr lang="fr-FR" kern="1200">
              <a:latin typeface="+mn-lt"/>
              <a:ea typeface="+mn-ea"/>
              <a:cs typeface="+mn-cs"/>
            </a:endParaRPr>
          </a:p>
        </p:txBody>
      </p:sp>
      <p:sp>
        <p:nvSpPr>
          <p:cNvPr id="34" name="Espace réservé du numéro de diapositive 4">
            <a:extLst>
              <a:ext uri="{FF2B5EF4-FFF2-40B4-BE49-F238E27FC236}">
                <a16:creationId xmlns:a16="http://schemas.microsoft.com/office/drawing/2014/main" id="{E68320FE-6A5F-5255-B129-B57A09DF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256" y="6356350"/>
            <a:ext cx="385763" cy="365125"/>
          </a:xfrm>
        </p:spPr>
        <p:txBody>
          <a:bodyPr/>
          <a:lstStyle/>
          <a:p>
            <a:fld id="{4F7C0F30-2BA6-4E2D-AFC7-62C5E77ECC9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318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2121EAD-4E79-2FF7-2A21-6B536104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Mes renseignements personnels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489A68-536D-9D75-CEEF-4A80AF5B8DDE}"/>
              </a:ext>
            </a:extLst>
          </p:cNvPr>
          <p:cNvSpPr/>
          <p:nvPr/>
        </p:nvSpPr>
        <p:spPr>
          <a:xfrm>
            <a:off x="4546074" y="1891264"/>
            <a:ext cx="6275724" cy="1145552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51790" indent="-1714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Vous disposez d’un </a:t>
            </a:r>
            <a:r>
              <a:rPr lang="fr-FR" sz="1200">
                <a:solidFill>
                  <a:srgbClr val="676665"/>
                </a:solidFill>
                <a:latin typeface="Arial"/>
                <a:ea typeface="Arial" panose="020B0604020202020204" pitchFamily="34" charset="0"/>
                <a:cs typeface="Arial"/>
              </a:rPr>
              <a:t>récapitulatif</a:t>
            </a:r>
            <a:r>
              <a:rPr lang="fr-FR" sz="1200">
                <a:solidFill>
                  <a:srgbClr val="676665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 sur le choix de votre formule. </a:t>
            </a:r>
          </a:p>
          <a:p>
            <a:pPr marL="351790" indent="-1714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latin typeface="Arial"/>
                <a:ea typeface="Arial" panose="020B0604020202020204" pitchFamily="34" charset="0"/>
                <a:cs typeface="Arial"/>
              </a:rPr>
              <a:t>Cette rubrique sera disponible sur toutes les étapes à venir jusqu’à la signature de votre adhésion.</a:t>
            </a:r>
          </a:p>
          <a:p>
            <a:pPr marL="351790" indent="-1714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Depuis cette rubrique, à tout moment vous pouvez m</a:t>
            </a: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odifier votre choix de formule.</a:t>
            </a:r>
            <a:endParaRPr lang="fr-FR" sz="1200">
              <a:solidFill>
                <a:srgbClr val="67666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DA0F320-40EC-9CFF-4110-2FA17CF02065}"/>
              </a:ext>
            </a:extLst>
          </p:cNvPr>
          <p:cNvCxnSpPr>
            <a:cxnSpLocks/>
          </p:cNvCxnSpPr>
          <p:nvPr/>
        </p:nvCxnSpPr>
        <p:spPr>
          <a:xfrm>
            <a:off x="4007434" y="2469029"/>
            <a:ext cx="538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42BD673-7F09-D67B-83BA-FB57CCA9AFED}"/>
              </a:ext>
            </a:extLst>
          </p:cNvPr>
          <p:cNvSpPr/>
          <p:nvPr/>
        </p:nvSpPr>
        <p:spPr>
          <a:xfrm>
            <a:off x="8014917" y="4496468"/>
            <a:ext cx="3573710" cy="668752"/>
          </a:xfrm>
          <a:prstGeom prst="rect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340" indent="-18034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Compléter l’intégralité des champs.</a:t>
            </a:r>
          </a:p>
        </p:txBody>
      </p:sp>
      <p:sp>
        <p:nvSpPr>
          <p:cNvPr id="33" name="Espace réservé du pied de page 3">
            <a:extLst>
              <a:ext uri="{FF2B5EF4-FFF2-40B4-BE49-F238E27FC236}">
                <a16:creationId xmlns:a16="http://schemas.microsoft.com/office/drawing/2014/main" id="{1F4A73A0-6BD3-6738-8063-748730F8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5763" y="6466912"/>
            <a:ext cx="3119437" cy="144000"/>
          </a:xfrm>
        </p:spPr>
        <p:txBody>
          <a:bodyPr vert="horz" lIns="91440" tIns="0" rIns="9144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Pas à pas de l’adhésion en ligne – version agent</a:t>
            </a:r>
            <a:endParaRPr lang="fr-FR" kern="1200">
              <a:latin typeface="+mn-lt"/>
              <a:ea typeface="+mn-ea"/>
              <a:cs typeface="+mn-cs"/>
            </a:endParaRPr>
          </a:p>
        </p:txBody>
      </p:sp>
      <p:sp>
        <p:nvSpPr>
          <p:cNvPr id="34" name="Espace réservé du numéro de diapositive 4">
            <a:extLst>
              <a:ext uri="{FF2B5EF4-FFF2-40B4-BE49-F238E27FC236}">
                <a16:creationId xmlns:a16="http://schemas.microsoft.com/office/drawing/2014/main" id="{E68320FE-6A5F-5255-B129-B57A09DF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256" y="6356350"/>
            <a:ext cx="385763" cy="365125"/>
          </a:xfrm>
        </p:spPr>
        <p:txBody>
          <a:bodyPr/>
          <a:lstStyle/>
          <a:p>
            <a:fld id="{4F7C0F30-2BA6-4E2D-AFC7-62C5E77ECC9C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4C407A-A754-901B-5B8A-2ED300238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48" y="802957"/>
            <a:ext cx="4921849" cy="68130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CD94C3B8-B107-E385-B82B-99C2F9DC9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23" y="1524048"/>
            <a:ext cx="3573711" cy="2104576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F2BB088-5C31-272F-0EC4-D949AF4E8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8302" y="3179845"/>
            <a:ext cx="3367975" cy="3467034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accent4"/>
            </a:solidFill>
          </a:ln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BBB7FB23-BAD7-A005-258C-B8C675CE1067}"/>
              </a:ext>
            </a:extLst>
          </p:cNvPr>
          <p:cNvSpPr txBox="1"/>
          <p:nvPr/>
        </p:nvSpPr>
        <p:spPr>
          <a:xfrm>
            <a:off x="5463790" y="763660"/>
            <a:ext cx="508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cette étape, renseigner vos données personnelles. </a:t>
            </a:r>
          </a:p>
          <a:p>
            <a:endParaRPr lang="fr-FR" sz="1200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D2CE013B-065E-B971-315C-F85B4F38B3E5}"/>
              </a:ext>
            </a:extLst>
          </p:cNvPr>
          <p:cNvCxnSpPr>
            <a:cxnSpLocks/>
          </p:cNvCxnSpPr>
          <p:nvPr/>
        </p:nvCxnSpPr>
        <p:spPr>
          <a:xfrm>
            <a:off x="7476277" y="4827735"/>
            <a:ext cx="53864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921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2121EAD-4E79-2FF7-2A21-6B536104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Mes renseignements personnels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489A68-536D-9D75-CEEF-4A80AF5B8DDE}"/>
              </a:ext>
            </a:extLst>
          </p:cNvPr>
          <p:cNvSpPr/>
          <p:nvPr/>
        </p:nvSpPr>
        <p:spPr>
          <a:xfrm>
            <a:off x="5339354" y="2440238"/>
            <a:ext cx="3162839" cy="71284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340">
              <a:lnSpc>
                <a:spcPct val="135000"/>
              </a:lnSpc>
            </a:pP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Renseigner vos coordonnées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DA0F320-40EC-9CFF-4110-2FA17CF02065}"/>
              </a:ext>
            </a:extLst>
          </p:cNvPr>
          <p:cNvCxnSpPr>
            <a:cxnSpLocks/>
          </p:cNvCxnSpPr>
          <p:nvPr/>
        </p:nvCxnSpPr>
        <p:spPr>
          <a:xfrm>
            <a:off x="4809580" y="2791396"/>
            <a:ext cx="538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Espace réservé du pied de page 3">
            <a:extLst>
              <a:ext uri="{FF2B5EF4-FFF2-40B4-BE49-F238E27FC236}">
                <a16:creationId xmlns:a16="http://schemas.microsoft.com/office/drawing/2014/main" id="{1F4A73A0-6BD3-6738-8063-748730F8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5763" y="6466912"/>
            <a:ext cx="3119437" cy="144000"/>
          </a:xfrm>
        </p:spPr>
        <p:txBody>
          <a:bodyPr vert="horz" lIns="91440" tIns="0" rIns="9144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Pas à pas de l’adhésion en ligne – version agent</a:t>
            </a:r>
            <a:endParaRPr lang="fr-FR" kern="1200">
              <a:latin typeface="+mn-lt"/>
              <a:ea typeface="+mn-ea"/>
              <a:cs typeface="+mn-cs"/>
            </a:endParaRPr>
          </a:p>
        </p:txBody>
      </p:sp>
      <p:sp>
        <p:nvSpPr>
          <p:cNvPr id="34" name="Espace réservé du numéro de diapositive 4">
            <a:extLst>
              <a:ext uri="{FF2B5EF4-FFF2-40B4-BE49-F238E27FC236}">
                <a16:creationId xmlns:a16="http://schemas.microsoft.com/office/drawing/2014/main" id="{E68320FE-6A5F-5255-B129-B57A09DF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256" y="6356350"/>
            <a:ext cx="385763" cy="365125"/>
          </a:xfrm>
        </p:spPr>
        <p:txBody>
          <a:bodyPr/>
          <a:lstStyle/>
          <a:p>
            <a:fld id="{4F7C0F30-2BA6-4E2D-AFC7-62C5E77ECC9C}" type="slidenum">
              <a:rPr lang="fr-FR" smtClean="0"/>
              <a:t>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C11AD2-0833-5FE5-454B-4878625B6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08" y="1579406"/>
            <a:ext cx="4396172" cy="2434508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E51BB81-7400-8B0E-9B45-C40AD6FF9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48" y="4163080"/>
            <a:ext cx="4407432" cy="1574990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50C00ED-8E46-31F1-139C-61D82A185BAE}"/>
              </a:ext>
            </a:extLst>
          </p:cNvPr>
          <p:cNvSpPr/>
          <p:nvPr/>
        </p:nvSpPr>
        <p:spPr>
          <a:xfrm>
            <a:off x="5348219" y="4393523"/>
            <a:ext cx="4513565" cy="1118035"/>
          </a:xfrm>
          <a:prstGeom prst="rect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340">
              <a:lnSpc>
                <a:spcPct val="135000"/>
              </a:lnSpc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Il est important de communiquer </a:t>
            </a:r>
            <a:r>
              <a:rPr lang="fr-FR" sz="1200" b="1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 numéro de téléphone portable et une adresse mail conformes afin de pouvoir valider l’étape finale de votre adhésion et recevoir le mail d’activation pour espace client</a:t>
            </a: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endParaRPr lang="fr-FR" sz="1200">
              <a:solidFill>
                <a:srgbClr val="67666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A5BCFBA-F880-33EA-4935-FA40F89B6A5C}"/>
              </a:ext>
            </a:extLst>
          </p:cNvPr>
          <p:cNvCxnSpPr>
            <a:cxnSpLocks/>
          </p:cNvCxnSpPr>
          <p:nvPr/>
        </p:nvCxnSpPr>
        <p:spPr>
          <a:xfrm>
            <a:off x="4809580" y="4881653"/>
            <a:ext cx="53864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Graphique 16" descr="Point d’exclamation avec un remplissage uni">
            <a:extLst>
              <a:ext uri="{FF2B5EF4-FFF2-40B4-BE49-F238E27FC236}">
                <a16:creationId xmlns:a16="http://schemas.microsoft.com/office/drawing/2014/main" id="{AD0CA321-391A-EB10-013A-D13D1762F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5652" y="4424453"/>
            <a:ext cx="914400" cy="9144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95E6A74-B0B2-7508-54A4-B719785E07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148" y="802957"/>
            <a:ext cx="4921849" cy="68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54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2121EAD-4E79-2FF7-2A21-6B536104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Mes renseignements personnels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A489A68-536D-9D75-CEEF-4A80AF5B8DDE}"/>
              </a:ext>
            </a:extLst>
          </p:cNvPr>
          <p:cNvSpPr/>
          <p:nvPr/>
        </p:nvSpPr>
        <p:spPr>
          <a:xfrm>
            <a:off x="4832641" y="1765198"/>
            <a:ext cx="4336525" cy="955973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51790" indent="-1714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Consulter le guide de </a:t>
            </a:r>
            <a:r>
              <a:rPr lang="fr-FR" sz="1200" b="1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désignation des bénéficiaires.</a:t>
            </a:r>
          </a:p>
          <a:p>
            <a:pPr marL="351790" indent="-1714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Sélectionner la clause standard ou désigner les bénéficiaires de votre choix.</a:t>
            </a:r>
            <a:endParaRPr lang="fr-FR" sz="1200">
              <a:solidFill>
                <a:srgbClr val="67666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51790" indent="-171450">
              <a:lnSpc>
                <a:spcPct val="135000"/>
              </a:lnSpc>
              <a:buFont typeface="Arial" panose="020B0604020202020204" pitchFamily="34" charset="0"/>
              <a:buChar char="•"/>
            </a:pPr>
            <a:endParaRPr lang="fr-FR" sz="1200" u="sng">
              <a:solidFill>
                <a:srgbClr val="676665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DA0F320-40EC-9CFF-4110-2FA17CF02065}"/>
              </a:ext>
            </a:extLst>
          </p:cNvPr>
          <p:cNvCxnSpPr>
            <a:cxnSpLocks/>
          </p:cNvCxnSpPr>
          <p:nvPr/>
        </p:nvCxnSpPr>
        <p:spPr>
          <a:xfrm>
            <a:off x="4294001" y="2131854"/>
            <a:ext cx="53864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" name="Espace réservé du pied de page 3">
            <a:extLst>
              <a:ext uri="{FF2B5EF4-FFF2-40B4-BE49-F238E27FC236}">
                <a16:creationId xmlns:a16="http://schemas.microsoft.com/office/drawing/2014/main" id="{1F4A73A0-6BD3-6738-8063-748730F8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5763" y="6466912"/>
            <a:ext cx="3119437" cy="144000"/>
          </a:xfrm>
        </p:spPr>
        <p:txBody>
          <a:bodyPr vert="horz" lIns="91440" tIns="0" rIns="9144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Pas à pas de l’adhésion en ligne – version agent</a:t>
            </a:r>
            <a:endParaRPr lang="fr-FR" kern="1200">
              <a:latin typeface="+mn-lt"/>
              <a:ea typeface="+mn-ea"/>
              <a:cs typeface="+mn-cs"/>
            </a:endParaRPr>
          </a:p>
        </p:txBody>
      </p:sp>
      <p:sp>
        <p:nvSpPr>
          <p:cNvPr id="34" name="Espace réservé du numéro de diapositive 4">
            <a:extLst>
              <a:ext uri="{FF2B5EF4-FFF2-40B4-BE49-F238E27FC236}">
                <a16:creationId xmlns:a16="http://schemas.microsoft.com/office/drawing/2014/main" id="{E68320FE-6A5F-5255-B129-B57A09DF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256" y="6356350"/>
            <a:ext cx="385763" cy="365125"/>
          </a:xfrm>
        </p:spPr>
        <p:txBody>
          <a:bodyPr/>
          <a:lstStyle/>
          <a:p>
            <a:fld id="{4F7C0F30-2BA6-4E2D-AFC7-62C5E77ECC9C}" type="slidenum">
              <a:rPr lang="fr-FR" smtClean="0"/>
              <a:t>8</a:t>
            </a:fld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0C00ED-8E46-31F1-139C-61D82A185BAE}"/>
              </a:ext>
            </a:extLst>
          </p:cNvPr>
          <p:cNvSpPr/>
          <p:nvPr/>
        </p:nvSpPr>
        <p:spPr>
          <a:xfrm>
            <a:off x="4832641" y="3066916"/>
            <a:ext cx="4672086" cy="1517911"/>
          </a:xfrm>
          <a:prstGeom prst="rect">
            <a:avLst/>
          </a:prstGeom>
          <a:ln w="19050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340">
              <a:lnSpc>
                <a:spcPct val="135000"/>
              </a:lnSpc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Si vous désignez les bénéficiaires de votre choix:</a:t>
            </a:r>
          </a:p>
          <a:p>
            <a:pPr marL="351790" indent="-1714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Ajouter le(s) bénéficiaire(s) par ordre de priorité.</a:t>
            </a:r>
          </a:p>
          <a:p>
            <a:pPr marL="351790" indent="-1714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Compléter l’ensemble des données personnelles de chaque bénéficiaire </a:t>
            </a:r>
            <a:r>
              <a:rPr lang="fr-FR" sz="1000" i="1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(nom de naissance, nom d’usage, prénom, date de naissance,  ainsi que le pays, le code postal et la ville de naissance, adresse postale actuelle du bénéficiaire).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A5BCFBA-F880-33EA-4935-FA40F89B6A5C}"/>
              </a:ext>
            </a:extLst>
          </p:cNvPr>
          <p:cNvCxnSpPr>
            <a:cxnSpLocks/>
          </p:cNvCxnSpPr>
          <p:nvPr/>
        </p:nvCxnSpPr>
        <p:spPr>
          <a:xfrm>
            <a:off x="4294001" y="3791084"/>
            <a:ext cx="538640" cy="0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AA55BB28-D51B-71AA-EC6B-41F0ECE13154}"/>
              </a:ext>
            </a:extLst>
          </p:cNvPr>
          <p:cNvSpPr txBox="1"/>
          <p:nvPr/>
        </p:nvSpPr>
        <p:spPr>
          <a:xfrm>
            <a:off x="5343498" y="840783"/>
            <a:ext cx="508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 cette étape, </a:t>
            </a:r>
            <a:r>
              <a:rPr lang="fr-FR" sz="1200" b="1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désigner vos bénéficiaires </a:t>
            </a: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si vous avez fait le choix de la garantie décès</a:t>
            </a: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</a:p>
          <a:p>
            <a:endParaRPr lang="fr-FR" sz="120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4E1BA1-D08D-97CD-54B0-BF68C2D8D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51" y="784513"/>
            <a:ext cx="4921849" cy="68130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2BA2727-1596-A3A2-3C32-034B3CEB3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69" y="1501687"/>
            <a:ext cx="3857625" cy="1190625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B52636E6-2F61-E4DA-C58B-75FE384F2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69" y="4337058"/>
            <a:ext cx="3857625" cy="2195396"/>
          </a:xfrm>
          <a:prstGeom prst="rect">
            <a:avLst/>
          </a:prstGeom>
          <a:ln w="28575">
            <a:solidFill>
              <a:schemeClr val="accent3"/>
            </a:solidFill>
          </a:ln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B1194B5B-BFE3-55FB-2BAE-B523C15A5E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26" y="2755729"/>
            <a:ext cx="3857625" cy="1517912"/>
          </a:xfrm>
          <a:prstGeom prst="rect">
            <a:avLst/>
          </a:prstGeom>
          <a:ln w="28575">
            <a:solidFill>
              <a:schemeClr val="accent4"/>
            </a:solidFill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3154DDB-5E20-D928-D4DE-6084F60AD66B}"/>
              </a:ext>
            </a:extLst>
          </p:cNvPr>
          <p:cNvSpPr/>
          <p:nvPr/>
        </p:nvSpPr>
        <p:spPr>
          <a:xfrm>
            <a:off x="4832641" y="4952356"/>
            <a:ext cx="4513565" cy="1118035"/>
          </a:xfrm>
          <a:prstGeom prst="rect">
            <a:avLst/>
          </a:prstGeom>
          <a:ln w="19050">
            <a:solidFill>
              <a:schemeClr val="accent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51790" indent="-1714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fr-FR" sz="1200">
                <a:solidFill>
                  <a:srgbClr val="676665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Puis renseigner la répartition en % pour chacun de vos bénéficiaires, dans chaque priorité</a:t>
            </a: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97BCA968-0CAE-B309-6231-EEC0CFF7C02B}"/>
              </a:ext>
            </a:extLst>
          </p:cNvPr>
          <p:cNvCxnSpPr>
            <a:cxnSpLocks/>
          </p:cNvCxnSpPr>
          <p:nvPr/>
        </p:nvCxnSpPr>
        <p:spPr>
          <a:xfrm>
            <a:off x="4294001" y="5465694"/>
            <a:ext cx="538640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013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2121EAD-4E79-2FF7-2A21-6B536104E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Mes renseignements professionnels</a:t>
            </a:r>
          </a:p>
        </p:txBody>
      </p:sp>
      <p:sp>
        <p:nvSpPr>
          <p:cNvPr id="33" name="Espace réservé du pied de page 3">
            <a:extLst>
              <a:ext uri="{FF2B5EF4-FFF2-40B4-BE49-F238E27FC236}">
                <a16:creationId xmlns:a16="http://schemas.microsoft.com/office/drawing/2014/main" id="{1F4A73A0-6BD3-6738-8063-748730F8C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05763" y="6466912"/>
            <a:ext cx="3119437" cy="144000"/>
          </a:xfrm>
        </p:spPr>
        <p:txBody>
          <a:bodyPr vert="horz" lIns="91440" tIns="0" rIns="91440" bIns="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fr-FR"/>
              <a:t>Pas à pas de l’adhésion en ligne – version agent</a:t>
            </a:r>
            <a:endParaRPr lang="fr-FR" kern="1200">
              <a:latin typeface="+mn-lt"/>
              <a:ea typeface="+mn-ea"/>
              <a:cs typeface="+mn-cs"/>
            </a:endParaRPr>
          </a:p>
        </p:txBody>
      </p:sp>
      <p:sp>
        <p:nvSpPr>
          <p:cNvPr id="34" name="Espace réservé du numéro de diapositive 4">
            <a:extLst>
              <a:ext uri="{FF2B5EF4-FFF2-40B4-BE49-F238E27FC236}">
                <a16:creationId xmlns:a16="http://schemas.microsoft.com/office/drawing/2014/main" id="{E68320FE-6A5F-5255-B129-B57A09DF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4256" y="6356350"/>
            <a:ext cx="385763" cy="365125"/>
          </a:xfrm>
        </p:spPr>
        <p:txBody>
          <a:bodyPr/>
          <a:lstStyle/>
          <a:p>
            <a:fld id="{4F7C0F30-2BA6-4E2D-AFC7-62C5E77ECC9C}" type="slidenum">
              <a:rPr lang="fr-FR" smtClean="0"/>
              <a:t>9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A940A01-7951-1CB1-A3B9-FEDE1BEF0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16" b="11124"/>
          <a:stretch/>
        </p:blipFill>
        <p:spPr>
          <a:xfrm>
            <a:off x="857695" y="685165"/>
            <a:ext cx="4921849" cy="5788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D3B7E35-1F3F-EEB2-99B9-77163641C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067" y="1266737"/>
            <a:ext cx="3755661" cy="32353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3726C408-26E4-EEFF-5117-29047633C03B}"/>
              </a:ext>
            </a:extLst>
          </p:cNvPr>
          <p:cNvSpPr txBox="1"/>
          <p:nvPr/>
        </p:nvSpPr>
        <p:spPr>
          <a:xfrm>
            <a:off x="5892773" y="819529"/>
            <a:ext cx="5083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cette étape, renseigner vos informations professionnelles. </a:t>
            </a:r>
          </a:p>
          <a:p>
            <a:endParaRPr lang="fr-FR" sz="120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8DE3521D-4666-384A-E823-F8335049AA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95" y="4543320"/>
            <a:ext cx="3767292" cy="2230633"/>
          </a:xfrm>
          <a:prstGeom prst="rect">
            <a:avLst/>
          </a:prstGeom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8B34F19-DEC8-5E61-7490-08BFD34F6543}"/>
              </a:ext>
            </a:extLst>
          </p:cNvPr>
          <p:cNvSpPr/>
          <p:nvPr/>
        </p:nvSpPr>
        <p:spPr>
          <a:xfrm>
            <a:off x="5892773" y="3814669"/>
            <a:ext cx="3615186" cy="1007774"/>
          </a:xfrm>
          <a:prstGeom prst="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80340">
              <a:lnSpc>
                <a:spcPct val="135000"/>
              </a:lnSpc>
            </a:pPr>
            <a:r>
              <a:rPr lang="fr-FR" sz="1200" b="1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Compléter l’ensemble des rubriques </a:t>
            </a:r>
            <a:r>
              <a:rPr lang="fr-FR" sz="1200">
                <a:solidFill>
                  <a:srgbClr val="676665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afin de poursuivre votre adhésion.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5D5BAD-955F-6C7A-F041-B1FEF4061AEE}"/>
              </a:ext>
            </a:extLst>
          </p:cNvPr>
          <p:cNvSpPr/>
          <p:nvPr/>
        </p:nvSpPr>
        <p:spPr>
          <a:xfrm>
            <a:off x="857694" y="2097247"/>
            <a:ext cx="3735569" cy="69862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D76116-6488-26AB-45AE-6F8B8A6F84DF}"/>
              </a:ext>
            </a:extLst>
          </p:cNvPr>
          <p:cNvSpPr/>
          <p:nvPr/>
        </p:nvSpPr>
        <p:spPr>
          <a:xfrm>
            <a:off x="857694" y="2827907"/>
            <a:ext cx="3735569" cy="178743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E8C5FB-0A7A-AE1A-3DA9-97416B2C546A}"/>
              </a:ext>
            </a:extLst>
          </p:cNvPr>
          <p:cNvSpPr/>
          <p:nvPr/>
        </p:nvSpPr>
        <p:spPr>
          <a:xfrm>
            <a:off x="857695" y="4575359"/>
            <a:ext cx="3735568" cy="74889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6C4F9B-C311-3B91-E10E-D0305D22EB7F}"/>
              </a:ext>
            </a:extLst>
          </p:cNvPr>
          <p:cNvSpPr/>
          <p:nvPr/>
        </p:nvSpPr>
        <p:spPr>
          <a:xfrm>
            <a:off x="862255" y="5410535"/>
            <a:ext cx="3731008" cy="99269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Accolade fermante 43">
            <a:extLst>
              <a:ext uri="{FF2B5EF4-FFF2-40B4-BE49-F238E27FC236}">
                <a16:creationId xmlns:a16="http://schemas.microsoft.com/office/drawing/2014/main" id="{377CA868-4587-A335-1DAD-28B5BEF37718}"/>
              </a:ext>
            </a:extLst>
          </p:cNvPr>
          <p:cNvSpPr/>
          <p:nvPr/>
        </p:nvSpPr>
        <p:spPr>
          <a:xfrm>
            <a:off x="4997243" y="2280762"/>
            <a:ext cx="637563" cy="4075588"/>
          </a:xfrm>
          <a:prstGeom prst="rightBrac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009473"/>
      </p:ext>
    </p:extLst>
  </p:cSld>
  <p:clrMapOvr>
    <a:masterClrMapping/>
  </p:clrMapOvr>
</p:sld>
</file>

<file path=ppt/theme/theme1.xml><?xml version="1.0" encoding="utf-8"?>
<a:theme xmlns:a="http://schemas.openxmlformats.org/drawingml/2006/main" name="RELYENS 2023">
  <a:themeElements>
    <a:clrScheme name="RELYENS 2023 PPT">
      <a:dk1>
        <a:srgbClr val="535150"/>
      </a:dk1>
      <a:lt1>
        <a:sysClr val="window" lastClr="FFFFFF"/>
      </a:lt1>
      <a:dk2>
        <a:srgbClr val="676665"/>
      </a:dk2>
      <a:lt2>
        <a:srgbClr val="EEECE1"/>
      </a:lt2>
      <a:accent1>
        <a:srgbClr val="9FA3A4"/>
      </a:accent1>
      <a:accent2>
        <a:srgbClr val="F29400"/>
      </a:accent2>
      <a:accent3>
        <a:srgbClr val="009299"/>
      </a:accent3>
      <a:accent4>
        <a:srgbClr val="95C11F"/>
      </a:accent4>
      <a:accent5>
        <a:srgbClr val="C5006B"/>
      </a:accent5>
      <a:accent6>
        <a:srgbClr val="E30613"/>
      </a:accent6>
      <a:hlink>
        <a:srgbClr val="F29400"/>
      </a:hlink>
      <a:folHlink>
        <a:srgbClr val="F29400"/>
      </a:folHlink>
    </a:clrScheme>
    <a:fontScheme name="Relyens PPT 202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LYENS 2023" id="{CC64EF05-0B96-46B5-A0CA-677DBE71E726}" vid="{C2AA6912-22EE-4FC4-8544-46043278366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562E4181359446B6321E5C26F80908" ma:contentTypeVersion="6" ma:contentTypeDescription="Crée un document." ma:contentTypeScope="" ma:versionID="eab34f47d07b5dd7af151124a303fd33">
  <xsd:schema xmlns:xsd="http://www.w3.org/2001/XMLSchema" xmlns:xs="http://www.w3.org/2001/XMLSchema" xmlns:p="http://schemas.microsoft.com/office/2006/metadata/properties" xmlns:ns2="fc208063-c4d3-40f8-824e-d7735929ef1b" xmlns:ns3="2fb162b6-27ce-47c9-a40a-c63f84fb5a62" targetNamespace="http://schemas.microsoft.com/office/2006/metadata/properties" ma:root="true" ma:fieldsID="935c90e7bab556e849adc92c85826af4" ns2:_="" ns3:_="">
    <xsd:import namespace="fc208063-c4d3-40f8-824e-d7735929ef1b"/>
    <xsd:import namespace="2fb162b6-27ce-47c9-a40a-c63f84fb5a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208063-c4d3-40f8-824e-d7735929ef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162b6-27ce-47c9-a40a-c63f84fb5a6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8E3843-4451-4423-87F1-430AF93919F9}">
  <ds:schemaRefs>
    <ds:schemaRef ds:uri="http://purl.org/dc/terms/"/>
    <ds:schemaRef ds:uri="http://schemas.openxmlformats.org/package/2006/metadata/core-properties"/>
    <ds:schemaRef ds:uri="2fb162b6-27ce-47c9-a40a-c63f84fb5a62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c208063-c4d3-40f8-824e-d7735929ef1b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32B41F-2774-4B56-A03E-F5C19655148C}">
  <ds:schemaRefs>
    <ds:schemaRef ds:uri="2fb162b6-27ce-47c9-a40a-c63f84fb5a62"/>
    <ds:schemaRef ds:uri="fc208063-c4d3-40f8-824e-d7735929ef1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6A7A69F-E52B-4268-83E0-2B6CB3A6B8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RELYENS 2023</Template>
  <TotalTime>0</TotalTime>
  <Words>871</Words>
  <Application>Microsoft Office PowerPoint</Application>
  <PresentationFormat>Grand écran</PresentationFormat>
  <Paragraphs>93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RELYENS 2023</vt:lpstr>
      <vt:lpstr>Pas à Pas de l’adhésion en ligne agent  Version agent </vt:lpstr>
      <vt:lpstr>Préambule</vt:lpstr>
      <vt:lpstr>Adhésion</vt:lpstr>
      <vt:lpstr>Ma formule de garantie</vt:lpstr>
      <vt:lpstr>Ma formule de garantie</vt:lpstr>
      <vt:lpstr>Mes renseignements personnels</vt:lpstr>
      <vt:lpstr>Mes renseignements personnels</vt:lpstr>
      <vt:lpstr>Mes renseignements personnels</vt:lpstr>
      <vt:lpstr>Mes renseignements professionnels</vt:lpstr>
      <vt:lpstr>Récapitulatif</vt:lpstr>
      <vt:lpstr>Documents</vt:lpstr>
      <vt:lpstr>Signature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 à Pas de l’adhésion en ligne agent  Version agent </dc:title>
  <dc:creator>GRAVOIS Fanny</dc:creator>
  <cp:lastModifiedBy>GRAVOIS Fanny</cp:lastModifiedBy>
  <cp:revision>4</cp:revision>
  <dcterms:created xsi:type="dcterms:W3CDTF">2024-08-22T07:41:53Z</dcterms:created>
  <dcterms:modified xsi:type="dcterms:W3CDTF">2024-09-03T14:23:35Z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0x01010059562E4181359446B6321E5C26F80908</vt:lpwstr>
  </property>
</Properties>
</file>