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90" r:id="rId5"/>
    <p:sldId id="351" r:id="rId6"/>
    <p:sldId id="352" r:id="rId7"/>
    <p:sldId id="353" r:id="rId8"/>
    <p:sldId id="354" r:id="rId9"/>
    <p:sldId id="355" r:id="rId10"/>
    <p:sldId id="356" r:id="rId11"/>
    <p:sldId id="260"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AF054D"/>
    <a:srgbClr val="C20E1A"/>
    <a:srgbClr val="B5083D"/>
    <a:srgbClr val="A60066"/>
    <a:srgbClr val="F5DB13"/>
    <a:srgbClr val="F4C50F"/>
    <a:srgbClr val="F2F2F2"/>
    <a:srgbClr val="676664"/>
    <a:srgbClr val="BF0D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481" autoAdjust="0"/>
  </p:normalViewPr>
  <p:slideViewPr>
    <p:cSldViewPr snapToGrid="0">
      <p:cViewPr varScale="1">
        <p:scale>
          <a:sx n="114" d="100"/>
          <a:sy n="114" d="100"/>
        </p:scale>
        <p:origin x="474" y="108"/>
      </p:cViewPr>
      <p:guideLst/>
    </p:cSldViewPr>
  </p:slideViewPr>
  <p:outlineViewPr>
    <p:cViewPr>
      <p:scale>
        <a:sx n="33" d="100"/>
        <a:sy n="33" d="100"/>
      </p:scale>
      <p:origin x="0" y="-33558"/>
    </p:cViewPr>
  </p:outlineViewPr>
  <p:notesTextViewPr>
    <p:cViewPr>
      <p:scale>
        <a:sx n="3" d="2"/>
        <a:sy n="3" d="2"/>
      </p:scale>
      <p:origin x="0" y="0"/>
    </p:cViewPr>
  </p:notesTextViewPr>
  <p:notesViewPr>
    <p:cSldViewPr snapToGrid="0">
      <p:cViewPr varScale="1">
        <p:scale>
          <a:sx n="60" d="100"/>
          <a:sy n="60" d="100"/>
        </p:scale>
        <p:origin x="261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B092BD0-13AD-4033-953A-DEFD05F1F52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C1DB47A6-3417-4375-B495-18D05492D1C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D5025FB-E0CB-4C50-9060-001FAE4243BA}" type="datetimeFigureOut">
              <a:rPr lang="fr-FR" smtClean="0"/>
              <a:t>26/07/2024</a:t>
            </a:fld>
            <a:endParaRPr lang="fr-FR"/>
          </a:p>
        </p:txBody>
      </p:sp>
      <p:sp>
        <p:nvSpPr>
          <p:cNvPr id="4" name="Espace réservé du pied de page 3">
            <a:extLst>
              <a:ext uri="{FF2B5EF4-FFF2-40B4-BE49-F238E27FC236}">
                <a16:creationId xmlns:a16="http://schemas.microsoft.com/office/drawing/2014/main" id="{EC949080-3CA2-4F2F-9E5F-98F50F5F5ED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D8615D4-738B-411D-898F-68A4F4511F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677687E-D20C-447E-B8EB-642BAF848039}" type="slidenum">
              <a:rPr lang="fr-FR" smtClean="0"/>
              <a:t>‹N°›</a:t>
            </a:fld>
            <a:endParaRPr lang="fr-FR"/>
          </a:p>
        </p:txBody>
      </p:sp>
    </p:spTree>
    <p:extLst>
      <p:ext uri="{BB962C8B-B14F-4D97-AF65-F5344CB8AC3E}">
        <p14:creationId xmlns:p14="http://schemas.microsoft.com/office/powerpoint/2010/main" val="3997949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8FB534-C793-4ED9-85EF-8171A53066AE}" type="datetimeFigureOut">
              <a:rPr lang="fr-FR" smtClean="0"/>
              <a:t>26/07/2024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BE211D-6498-41FB-A023-B787E777280E}" type="slidenum">
              <a:rPr lang="fr-FR" smtClean="0"/>
              <a:t>‹N°›</a:t>
            </a:fld>
            <a:endParaRPr lang="fr-FR" dirty="0"/>
          </a:p>
        </p:txBody>
      </p:sp>
    </p:spTree>
    <p:extLst>
      <p:ext uri="{BB962C8B-B14F-4D97-AF65-F5344CB8AC3E}">
        <p14:creationId xmlns:p14="http://schemas.microsoft.com/office/powerpoint/2010/main" val="1716845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hyperlink" Target="http://www.relyens.eu/" TargetMode="External"/><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nd Titre + image">
    <p:spTree>
      <p:nvGrpSpPr>
        <p:cNvPr id="1" name=""/>
        <p:cNvGrpSpPr/>
        <p:nvPr/>
      </p:nvGrpSpPr>
      <p:grpSpPr>
        <a:xfrm>
          <a:off x="0" y="0"/>
          <a:ext cx="0" cy="0"/>
          <a:chOff x="0" y="0"/>
          <a:chExt cx="0" cy="0"/>
        </a:xfrm>
      </p:grpSpPr>
      <p:sp>
        <p:nvSpPr>
          <p:cNvPr id="2054" name="Rectangle 2053">
            <a:extLst>
              <a:ext uri="{FF2B5EF4-FFF2-40B4-BE49-F238E27FC236}">
                <a16:creationId xmlns:a16="http://schemas.microsoft.com/office/drawing/2014/main" id="{E3ABC282-18C7-4C82-A529-37AAD7807331}"/>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4" name="Freeform 9">
            <a:extLst>
              <a:ext uri="{FF2B5EF4-FFF2-40B4-BE49-F238E27FC236}">
                <a16:creationId xmlns:a16="http://schemas.microsoft.com/office/drawing/2014/main" id="{C61589CF-11A2-42A3-A889-69A52ED7EDD7}"/>
              </a:ext>
            </a:extLst>
          </p:cNvPr>
          <p:cNvSpPr>
            <a:spLocks/>
          </p:cNvSpPr>
          <p:nvPr userDrawn="1"/>
        </p:nvSpPr>
        <p:spPr bwMode="auto">
          <a:xfrm>
            <a:off x="0" y="3094037"/>
            <a:ext cx="6737350" cy="3763963"/>
          </a:xfrm>
          <a:custGeom>
            <a:avLst/>
            <a:gdLst>
              <a:gd name="T0" fmla="*/ 0 w 4245"/>
              <a:gd name="T1" fmla="*/ 2371 h 2371"/>
              <a:gd name="T2" fmla="*/ 4245 w 4245"/>
              <a:gd name="T3" fmla="*/ 2371 h 2371"/>
              <a:gd name="T4" fmla="*/ 3723 w 4245"/>
              <a:gd name="T5" fmla="*/ 1474 h 2371"/>
              <a:gd name="T6" fmla="*/ 36 w 4245"/>
              <a:gd name="T7" fmla="*/ 3 h 2371"/>
              <a:gd name="T8" fmla="*/ 0 w 4245"/>
              <a:gd name="T9" fmla="*/ 0 h 2371"/>
              <a:gd name="T10" fmla="*/ 0 w 4245"/>
              <a:gd name="T11" fmla="*/ 2371 h 2371"/>
            </a:gdLst>
            <a:ahLst/>
            <a:cxnLst>
              <a:cxn ang="0">
                <a:pos x="T0" y="T1"/>
              </a:cxn>
              <a:cxn ang="0">
                <a:pos x="T2" y="T3"/>
              </a:cxn>
              <a:cxn ang="0">
                <a:pos x="T4" y="T5"/>
              </a:cxn>
              <a:cxn ang="0">
                <a:pos x="T6" y="T7"/>
              </a:cxn>
              <a:cxn ang="0">
                <a:pos x="T8" y="T9"/>
              </a:cxn>
              <a:cxn ang="0">
                <a:pos x="T10" y="T11"/>
              </a:cxn>
            </a:cxnLst>
            <a:rect l="0" t="0" r="r" b="b"/>
            <a:pathLst>
              <a:path w="4245" h="2371">
                <a:moveTo>
                  <a:pt x="0" y="2371"/>
                </a:moveTo>
                <a:cubicBezTo>
                  <a:pt x="4245" y="2371"/>
                  <a:pt x="4245" y="2371"/>
                  <a:pt x="4245" y="2371"/>
                </a:cubicBezTo>
                <a:cubicBezTo>
                  <a:pt x="4223" y="2128"/>
                  <a:pt x="4060" y="1821"/>
                  <a:pt x="3723" y="1474"/>
                </a:cubicBezTo>
                <a:cubicBezTo>
                  <a:pt x="3163" y="900"/>
                  <a:pt x="1941" y="125"/>
                  <a:pt x="36" y="3"/>
                </a:cubicBezTo>
                <a:cubicBezTo>
                  <a:pt x="24" y="2"/>
                  <a:pt x="12" y="1"/>
                  <a:pt x="0" y="0"/>
                </a:cubicBezTo>
                <a:lnTo>
                  <a:pt x="0" y="2371"/>
                </a:lnTo>
                <a:close/>
              </a:path>
            </a:pathLst>
          </a:custGeom>
          <a:gradFill>
            <a:gsLst>
              <a:gs pos="11000">
                <a:srgbClr val="F5E715"/>
              </a:gs>
              <a:gs pos="76000">
                <a:srgbClr val="F4C50F"/>
              </a:gs>
            </a:gsLst>
            <a:lin ang="16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5" name="Freeform 10">
            <a:extLst>
              <a:ext uri="{FF2B5EF4-FFF2-40B4-BE49-F238E27FC236}">
                <a16:creationId xmlns:a16="http://schemas.microsoft.com/office/drawing/2014/main" id="{CEA47F64-20F3-4BE8-8B62-7E1392E5D942}"/>
              </a:ext>
            </a:extLst>
          </p:cNvPr>
          <p:cNvSpPr>
            <a:spLocks/>
          </p:cNvSpPr>
          <p:nvPr userDrawn="1"/>
        </p:nvSpPr>
        <p:spPr bwMode="auto">
          <a:xfrm>
            <a:off x="4156076" y="0"/>
            <a:ext cx="8034338" cy="3067050"/>
          </a:xfrm>
          <a:custGeom>
            <a:avLst/>
            <a:gdLst>
              <a:gd name="T0" fmla="*/ 85 w 5062"/>
              <a:gd name="T1" fmla="*/ 0 h 1932"/>
              <a:gd name="T2" fmla="*/ 19 w 5062"/>
              <a:gd name="T3" fmla="*/ 864 h 1932"/>
              <a:gd name="T4" fmla="*/ 584 w 5062"/>
              <a:gd name="T5" fmla="*/ 1860 h 1932"/>
              <a:gd name="T6" fmla="*/ 3196 w 5062"/>
              <a:gd name="T7" fmla="*/ 1284 h 1932"/>
              <a:gd name="T8" fmla="*/ 4360 w 5062"/>
              <a:gd name="T9" fmla="*/ 1297 h 1932"/>
              <a:gd name="T10" fmla="*/ 5062 w 5062"/>
              <a:gd name="T11" fmla="*/ 1490 h 1932"/>
              <a:gd name="T12" fmla="*/ 5062 w 5062"/>
              <a:gd name="T13" fmla="*/ 0 h 1932"/>
              <a:gd name="T14" fmla="*/ 85 w 5062"/>
              <a:gd name="T15" fmla="*/ 0 h 19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62" h="1932">
                <a:moveTo>
                  <a:pt x="85" y="0"/>
                </a:moveTo>
                <a:cubicBezTo>
                  <a:pt x="12" y="360"/>
                  <a:pt x="0" y="657"/>
                  <a:pt x="19" y="864"/>
                </a:cubicBezTo>
                <a:cubicBezTo>
                  <a:pt x="78" y="1497"/>
                  <a:pt x="306" y="1820"/>
                  <a:pt x="584" y="1860"/>
                </a:cubicBezTo>
                <a:cubicBezTo>
                  <a:pt x="1101" y="1932"/>
                  <a:pt x="1924" y="1511"/>
                  <a:pt x="3196" y="1284"/>
                </a:cubicBezTo>
                <a:cubicBezTo>
                  <a:pt x="3599" y="1213"/>
                  <a:pt x="3986" y="1230"/>
                  <a:pt x="4360" y="1297"/>
                </a:cubicBezTo>
                <a:cubicBezTo>
                  <a:pt x="4600" y="1341"/>
                  <a:pt x="4834" y="1407"/>
                  <a:pt x="5062" y="1490"/>
                </a:cubicBezTo>
                <a:cubicBezTo>
                  <a:pt x="5062" y="0"/>
                  <a:pt x="5062" y="0"/>
                  <a:pt x="5062" y="0"/>
                </a:cubicBezTo>
                <a:lnTo>
                  <a:pt x="85" y="0"/>
                </a:lnTo>
                <a:close/>
              </a:path>
            </a:pathLst>
          </a:custGeom>
          <a:gradFill>
            <a:gsLst>
              <a:gs pos="23000">
                <a:srgbClr val="C20E1A"/>
              </a:gs>
              <a:gs pos="90000">
                <a:srgbClr val="AF054D"/>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42" name="Espace réservé pour une image  41">
            <a:extLst>
              <a:ext uri="{FF2B5EF4-FFF2-40B4-BE49-F238E27FC236}">
                <a16:creationId xmlns:a16="http://schemas.microsoft.com/office/drawing/2014/main" id="{E114E824-33CD-4729-83AC-C611A014C016}"/>
              </a:ext>
            </a:extLst>
          </p:cNvPr>
          <p:cNvSpPr>
            <a:spLocks noGrp="1"/>
          </p:cNvSpPr>
          <p:nvPr>
            <p:ph type="pic" sz="quarter" idx="10" hasCustomPrompt="1"/>
          </p:nvPr>
        </p:nvSpPr>
        <p:spPr>
          <a:xfrm>
            <a:off x="0" y="3078162"/>
            <a:ext cx="6130506" cy="3779838"/>
          </a:xfrm>
          <a:custGeom>
            <a:avLst/>
            <a:gdLst>
              <a:gd name="connsiteX0" fmla="*/ 0 w 6130506"/>
              <a:gd name="connsiteY0" fmla="*/ 0 h 3779838"/>
              <a:gd name="connsiteX1" fmla="*/ 5164426 w 6130506"/>
              <a:gd name="connsiteY1" fmla="*/ 1806575 h 3779838"/>
              <a:gd name="connsiteX2" fmla="*/ 5986545 w 6130506"/>
              <a:gd name="connsiteY2" fmla="*/ 3756026 h 3779838"/>
              <a:gd name="connsiteX3" fmla="*/ 5967499 w 6130506"/>
              <a:gd name="connsiteY3" fmla="*/ 3779838 h 3779838"/>
              <a:gd name="connsiteX4" fmla="*/ 5966042 w 6130506"/>
              <a:gd name="connsiteY4" fmla="*/ 3779838 h 3779838"/>
              <a:gd name="connsiteX5" fmla="*/ 5955844 w 6130506"/>
              <a:gd name="connsiteY5" fmla="*/ 3779838 h 3779838"/>
              <a:gd name="connsiteX6" fmla="*/ 5928163 w 6130506"/>
              <a:gd name="connsiteY6" fmla="*/ 3779838 h 3779838"/>
              <a:gd name="connsiteX7" fmla="*/ 5874257 w 6130506"/>
              <a:gd name="connsiteY7" fmla="*/ 3779838 h 3779838"/>
              <a:gd name="connsiteX8" fmla="*/ 5785386 w 6130506"/>
              <a:gd name="connsiteY8" fmla="*/ 3779838 h 3779838"/>
              <a:gd name="connsiteX9" fmla="*/ 5725106 w 6130506"/>
              <a:gd name="connsiteY9" fmla="*/ 3779838 h 3779838"/>
              <a:gd name="connsiteX10" fmla="*/ 5652807 w 6130506"/>
              <a:gd name="connsiteY10" fmla="*/ 3779838 h 3779838"/>
              <a:gd name="connsiteX11" fmla="*/ 5567396 w 6130506"/>
              <a:gd name="connsiteY11" fmla="*/ 3779838 h 3779838"/>
              <a:gd name="connsiteX12" fmla="*/ 5467780 w 6130506"/>
              <a:gd name="connsiteY12" fmla="*/ 3779838 h 3779838"/>
              <a:gd name="connsiteX13" fmla="*/ 5352866 w 6130506"/>
              <a:gd name="connsiteY13" fmla="*/ 3779838 h 3779838"/>
              <a:gd name="connsiteX14" fmla="*/ 5221562 w 6130506"/>
              <a:gd name="connsiteY14" fmla="*/ 3779838 h 3779838"/>
              <a:gd name="connsiteX15" fmla="*/ 5072775 w 6130506"/>
              <a:gd name="connsiteY15" fmla="*/ 3779838 h 3779838"/>
              <a:gd name="connsiteX16" fmla="*/ 4905413 w 6130506"/>
              <a:gd name="connsiteY16" fmla="*/ 3779838 h 3779838"/>
              <a:gd name="connsiteX17" fmla="*/ 4718382 w 6130506"/>
              <a:gd name="connsiteY17" fmla="*/ 3779838 h 3779838"/>
              <a:gd name="connsiteX18" fmla="*/ 4510590 w 6130506"/>
              <a:gd name="connsiteY18" fmla="*/ 3779838 h 3779838"/>
              <a:gd name="connsiteX19" fmla="*/ 4280945 w 6130506"/>
              <a:gd name="connsiteY19" fmla="*/ 3779838 h 3779838"/>
              <a:gd name="connsiteX20" fmla="*/ 4028353 w 6130506"/>
              <a:gd name="connsiteY20" fmla="*/ 3779838 h 3779838"/>
              <a:gd name="connsiteX21" fmla="*/ 3751723 w 6130506"/>
              <a:gd name="connsiteY21" fmla="*/ 3779838 h 3779838"/>
              <a:gd name="connsiteX22" fmla="*/ 3449961 w 6130506"/>
              <a:gd name="connsiteY22" fmla="*/ 3779838 h 3779838"/>
              <a:gd name="connsiteX23" fmla="*/ 3121974 w 6130506"/>
              <a:gd name="connsiteY23" fmla="*/ 3779838 h 3779838"/>
              <a:gd name="connsiteX24" fmla="*/ 2766670 w 6130506"/>
              <a:gd name="connsiteY24" fmla="*/ 3779838 h 3779838"/>
              <a:gd name="connsiteX25" fmla="*/ 2382957 w 6130506"/>
              <a:gd name="connsiteY25" fmla="*/ 3779838 h 3779838"/>
              <a:gd name="connsiteX26" fmla="*/ 1969741 w 6130506"/>
              <a:gd name="connsiteY26" fmla="*/ 3779838 h 3779838"/>
              <a:gd name="connsiteX27" fmla="*/ 1525930 w 6130506"/>
              <a:gd name="connsiteY27" fmla="*/ 3779838 h 3779838"/>
              <a:gd name="connsiteX28" fmla="*/ 1050431 w 6130506"/>
              <a:gd name="connsiteY28" fmla="*/ 3779838 h 3779838"/>
              <a:gd name="connsiteX29" fmla="*/ 542152 w 6130506"/>
              <a:gd name="connsiteY29" fmla="*/ 3779838 h 3779838"/>
              <a:gd name="connsiteX30" fmla="*/ 0 w 6130506"/>
              <a:gd name="connsiteY30" fmla="*/ 3779838 h 3779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130506" h="3779838">
                <a:moveTo>
                  <a:pt x="0" y="0"/>
                </a:moveTo>
                <a:cubicBezTo>
                  <a:pt x="2552058" y="125413"/>
                  <a:pt x="4294695" y="1058863"/>
                  <a:pt x="5164426" y="1806575"/>
                </a:cubicBezTo>
                <a:cubicBezTo>
                  <a:pt x="6105577" y="2619375"/>
                  <a:pt x="6311900" y="3335338"/>
                  <a:pt x="5986545" y="3756026"/>
                </a:cubicBezTo>
                <a:cubicBezTo>
                  <a:pt x="5980196" y="3763963"/>
                  <a:pt x="5973848" y="3771901"/>
                  <a:pt x="5967499" y="3779838"/>
                </a:cubicBezTo>
                <a:lnTo>
                  <a:pt x="5966042" y="3779838"/>
                </a:lnTo>
                <a:lnTo>
                  <a:pt x="5955844" y="3779838"/>
                </a:lnTo>
                <a:lnTo>
                  <a:pt x="5928163" y="3779838"/>
                </a:lnTo>
                <a:lnTo>
                  <a:pt x="5874257" y="3779838"/>
                </a:lnTo>
                <a:lnTo>
                  <a:pt x="5785386" y="3779838"/>
                </a:lnTo>
                <a:lnTo>
                  <a:pt x="5725106" y="3779838"/>
                </a:lnTo>
                <a:lnTo>
                  <a:pt x="5652807" y="3779838"/>
                </a:lnTo>
                <a:lnTo>
                  <a:pt x="5567396" y="3779838"/>
                </a:lnTo>
                <a:lnTo>
                  <a:pt x="5467780" y="3779838"/>
                </a:lnTo>
                <a:lnTo>
                  <a:pt x="5352866" y="3779838"/>
                </a:lnTo>
                <a:lnTo>
                  <a:pt x="5221562" y="3779838"/>
                </a:lnTo>
                <a:lnTo>
                  <a:pt x="5072775" y="3779838"/>
                </a:lnTo>
                <a:lnTo>
                  <a:pt x="4905413" y="3779838"/>
                </a:lnTo>
                <a:lnTo>
                  <a:pt x="4718382" y="3779838"/>
                </a:lnTo>
                <a:lnTo>
                  <a:pt x="4510590" y="3779838"/>
                </a:lnTo>
                <a:lnTo>
                  <a:pt x="4280945" y="3779838"/>
                </a:lnTo>
                <a:lnTo>
                  <a:pt x="4028353" y="3779838"/>
                </a:lnTo>
                <a:lnTo>
                  <a:pt x="3751723" y="3779838"/>
                </a:lnTo>
                <a:lnTo>
                  <a:pt x="3449961" y="3779838"/>
                </a:lnTo>
                <a:lnTo>
                  <a:pt x="3121974" y="3779838"/>
                </a:lnTo>
                <a:lnTo>
                  <a:pt x="2766670" y="3779838"/>
                </a:lnTo>
                <a:lnTo>
                  <a:pt x="2382957" y="3779838"/>
                </a:lnTo>
                <a:lnTo>
                  <a:pt x="1969741" y="3779838"/>
                </a:lnTo>
                <a:lnTo>
                  <a:pt x="1525930" y="3779838"/>
                </a:lnTo>
                <a:lnTo>
                  <a:pt x="1050431" y="3779838"/>
                </a:lnTo>
                <a:lnTo>
                  <a:pt x="542152" y="3779838"/>
                </a:lnTo>
                <a:lnTo>
                  <a:pt x="0" y="3779838"/>
                </a:lnTo>
                <a:close/>
              </a:path>
            </a:pathLst>
          </a:custGeom>
          <a:gradFill>
            <a:gsLst>
              <a:gs pos="23000">
                <a:srgbClr val="F5E715"/>
              </a:gs>
              <a:gs pos="88000">
                <a:srgbClr val="F39205"/>
              </a:gs>
            </a:gsLst>
            <a:lin ang="6600000" scaled="0"/>
          </a:gradFill>
        </p:spPr>
        <p:txBody>
          <a:bodyPr wrap="square" lIns="504000" tIns="0" rIns="576000" bIns="1008000" anchor="ctr">
            <a:noAutofit/>
          </a:bodyPr>
          <a:lstStyle>
            <a:lvl1pPr algn="l">
              <a:spcBef>
                <a:spcPts val="0"/>
              </a:spcBef>
              <a:defRPr sz="1000" i="1" cap="none" baseline="0">
                <a:solidFill>
                  <a:schemeClr val="bg1"/>
                </a:solidFill>
              </a:defRPr>
            </a:lvl1pPr>
          </a:lstStyle>
          <a:p>
            <a:r>
              <a:rPr lang="fr-FR" dirty="0"/>
              <a:t>Si souhaité, </a:t>
            </a:r>
            <a:br>
              <a:rPr lang="fr-FR" dirty="0"/>
            </a:br>
            <a:r>
              <a:rPr lang="fr-FR" dirty="0"/>
              <a:t>glissez ou insérez votre image ici .</a:t>
            </a:r>
            <a:br>
              <a:rPr lang="fr-FR" dirty="0"/>
            </a:br>
            <a:r>
              <a:rPr lang="fr-FR" dirty="0"/>
              <a:t>Si non, laissez vide et ce texte sera invisible </a:t>
            </a:r>
            <a:br>
              <a:rPr lang="fr-FR" dirty="0"/>
            </a:br>
            <a:r>
              <a:rPr lang="fr-FR" dirty="0"/>
              <a:t>en projection/impression</a:t>
            </a:r>
          </a:p>
        </p:txBody>
      </p:sp>
      <p:sp>
        <p:nvSpPr>
          <p:cNvPr id="45" name="Espace réservé pour une image  44">
            <a:extLst>
              <a:ext uri="{FF2B5EF4-FFF2-40B4-BE49-F238E27FC236}">
                <a16:creationId xmlns:a16="http://schemas.microsoft.com/office/drawing/2014/main" id="{C44B4094-69CF-49C2-9FD3-8D8C148D4A33}"/>
              </a:ext>
            </a:extLst>
          </p:cNvPr>
          <p:cNvSpPr>
            <a:spLocks noGrp="1"/>
          </p:cNvSpPr>
          <p:nvPr>
            <p:ph type="pic" sz="quarter" idx="11" hasCustomPrompt="1"/>
          </p:nvPr>
        </p:nvSpPr>
        <p:spPr>
          <a:xfrm>
            <a:off x="4268062" y="1"/>
            <a:ext cx="7923939" cy="2519573"/>
          </a:xfrm>
          <a:custGeom>
            <a:avLst/>
            <a:gdLst>
              <a:gd name="connsiteX0" fmla="*/ 75323 w 7923939"/>
              <a:gd name="connsiteY0" fmla="*/ 0 h 2519573"/>
              <a:gd name="connsiteX1" fmla="*/ 7923939 w 7923939"/>
              <a:gd name="connsiteY1" fmla="*/ 0 h 2519573"/>
              <a:gd name="connsiteX2" fmla="*/ 7923939 w 7923939"/>
              <a:gd name="connsiteY2" fmla="*/ 4515 h 2519573"/>
              <a:gd name="connsiteX3" fmla="*/ 7923939 w 7923939"/>
              <a:gd name="connsiteY3" fmla="*/ 15236 h 2519573"/>
              <a:gd name="connsiteX4" fmla="*/ 7923939 w 7923939"/>
              <a:gd name="connsiteY4" fmla="*/ 36116 h 2519573"/>
              <a:gd name="connsiteX5" fmla="*/ 7923939 w 7923939"/>
              <a:gd name="connsiteY5" fmla="*/ 70538 h 2519573"/>
              <a:gd name="connsiteX6" fmla="*/ 7923939 w 7923939"/>
              <a:gd name="connsiteY6" fmla="*/ 121890 h 2519573"/>
              <a:gd name="connsiteX7" fmla="*/ 7923939 w 7923939"/>
              <a:gd name="connsiteY7" fmla="*/ 193557 h 2519573"/>
              <a:gd name="connsiteX8" fmla="*/ 7923939 w 7923939"/>
              <a:gd name="connsiteY8" fmla="*/ 288925 h 2519573"/>
              <a:gd name="connsiteX9" fmla="*/ 7923939 w 7923939"/>
              <a:gd name="connsiteY9" fmla="*/ 346555 h 2519573"/>
              <a:gd name="connsiteX10" fmla="*/ 7923939 w 7923939"/>
              <a:gd name="connsiteY10" fmla="*/ 411380 h 2519573"/>
              <a:gd name="connsiteX11" fmla="*/ 7923939 w 7923939"/>
              <a:gd name="connsiteY11" fmla="*/ 483823 h 2519573"/>
              <a:gd name="connsiteX12" fmla="*/ 7923939 w 7923939"/>
              <a:gd name="connsiteY12" fmla="*/ 564307 h 2519573"/>
              <a:gd name="connsiteX13" fmla="*/ 7923939 w 7923939"/>
              <a:gd name="connsiteY13" fmla="*/ 653256 h 2519573"/>
              <a:gd name="connsiteX14" fmla="*/ 7923939 w 7923939"/>
              <a:gd name="connsiteY14" fmla="*/ 751092 h 2519573"/>
              <a:gd name="connsiteX15" fmla="*/ 7923939 w 7923939"/>
              <a:gd name="connsiteY15" fmla="*/ 858240 h 2519573"/>
              <a:gd name="connsiteX16" fmla="*/ 7923939 w 7923939"/>
              <a:gd name="connsiteY16" fmla="*/ 975122 h 2519573"/>
              <a:gd name="connsiteX17" fmla="*/ 7923939 w 7923939"/>
              <a:gd name="connsiteY17" fmla="*/ 1102162 h 2519573"/>
              <a:gd name="connsiteX18" fmla="*/ 7923939 w 7923939"/>
              <a:gd name="connsiteY18" fmla="*/ 1239782 h 2519573"/>
              <a:gd name="connsiteX19" fmla="*/ 7923939 w 7923939"/>
              <a:gd name="connsiteY19" fmla="*/ 1388406 h 2519573"/>
              <a:gd name="connsiteX20" fmla="*/ 7923939 w 7923939"/>
              <a:gd name="connsiteY20" fmla="*/ 1548458 h 2519573"/>
              <a:gd name="connsiteX21" fmla="*/ 7923939 w 7923939"/>
              <a:gd name="connsiteY21" fmla="*/ 1720360 h 2519573"/>
              <a:gd name="connsiteX22" fmla="*/ 7923939 w 7923939"/>
              <a:gd name="connsiteY22" fmla="*/ 1904535 h 2519573"/>
              <a:gd name="connsiteX23" fmla="*/ 7923939 w 7923939"/>
              <a:gd name="connsiteY23" fmla="*/ 2101408 h 2519573"/>
              <a:gd name="connsiteX24" fmla="*/ 7923939 w 7923939"/>
              <a:gd name="connsiteY24" fmla="*/ 2311401 h 2519573"/>
              <a:gd name="connsiteX25" fmla="*/ 6751011 w 7923939"/>
              <a:gd name="connsiteY25" fmla="*/ 1916113 h 2519573"/>
              <a:gd name="connsiteX26" fmla="*/ 4933687 w 7923939"/>
              <a:gd name="connsiteY26" fmla="*/ 1803400 h 2519573"/>
              <a:gd name="connsiteX27" fmla="*/ 805427 w 7923939"/>
              <a:gd name="connsiteY27" fmla="*/ 2493963 h 2519573"/>
              <a:gd name="connsiteX28" fmla="*/ 2312 w 7923939"/>
              <a:gd name="connsiteY28" fmla="*/ 892175 h 2519573"/>
              <a:gd name="connsiteX29" fmla="*/ 75323 w 7923939"/>
              <a:gd name="connsiteY29" fmla="*/ 0 h 251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923939" h="2519573">
                <a:moveTo>
                  <a:pt x="75323" y="0"/>
                </a:moveTo>
                <a:lnTo>
                  <a:pt x="7923939" y="0"/>
                </a:lnTo>
                <a:lnTo>
                  <a:pt x="7923939" y="4515"/>
                </a:lnTo>
                <a:lnTo>
                  <a:pt x="7923939" y="15236"/>
                </a:lnTo>
                <a:lnTo>
                  <a:pt x="7923939" y="36116"/>
                </a:lnTo>
                <a:lnTo>
                  <a:pt x="7923939" y="70538"/>
                </a:lnTo>
                <a:lnTo>
                  <a:pt x="7923939" y="121890"/>
                </a:lnTo>
                <a:lnTo>
                  <a:pt x="7923939" y="193557"/>
                </a:lnTo>
                <a:lnTo>
                  <a:pt x="7923939" y="288925"/>
                </a:lnTo>
                <a:lnTo>
                  <a:pt x="7923939" y="346555"/>
                </a:lnTo>
                <a:lnTo>
                  <a:pt x="7923939" y="411380"/>
                </a:lnTo>
                <a:lnTo>
                  <a:pt x="7923939" y="483823"/>
                </a:lnTo>
                <a:lnTo>
                  <a:pt x="7923939" y="564307"/>
                </a:lnTo>
                <a:lnTo>
                  <a:pt x="7923939" y="653256"/>
                </a:lnTo>
                <a:lnTo>
                  <a:pt x="7923939" y="751092"/>
                </a:lnTo>
                <a:lnTo>
                  <a:pt x="7923939" y="858240"/>
                </a:lnTo>
                <a:lnTo>
                  <a:pt x="7923939" y="975122"/>
                </a:lnTo>
                <a:lnTo>
                  <a:pt x="7923939" y="1102162"/>
                </a:lnTo>
                <a:lnTo>
                  <a:pt x="7923939" y="1239782"/>
                </a:lnTo>
                <a:lnTo>
                  <a:pt x="7923939" y="1388406"/>
                </a:lnTo>
                <a:lnTo>
                  <a:pt x="7923939" y="1548458"/>
                </a:lnTo>
                <a:lnTo>
                  <a:pt x="7923939" y="1720360"/>
                </a:lnTo>
                <a:lnTo>
                  <a:pt x="7923939" y="1904535"/>
                </a:lnTo>
                <a:lnTo>
                  <a:pt x="7923939" y="2101408"/>
                </a:lnTo>
                <a:lnTo>
                  <a:pt x="7923939" y="2311401"/>
                </a:lnTo>
                <a:cubicBezTo>
                  <a:pt x="7546189" y="2146301"/>
                  <a:pt x="7155743" y="2009775"/>
                  <a:pt x="6751011" y="1916113"/>
                </a:cubicBezTo>
                <a:cubicBezTo>
                  <a:pt x="6171689" y="1779588"/>
                  <a:pt x="5568561" y="1724025"/>
                  <a:pt x="4933687" y="1803400"/>
                </a:cubicBezTo>
                <a:cubicBezTo>
                  <a:pt x="2927489" y="2055813"/>
                  <a:pt x="1606954" y="2649538"/>
                  <a:pt x="805427" y="2493963"/>
                </a:cubicBezTo>
                <a:cubicBezTo>
                  <a:pt x="373713" y="2409826"/>
                  <a:pt x="43579" y="1887538"/>
                  <a:pt x="2312" y="892175"/>
                </a:cubicBezTo>
                <a:cubicBezTo>
                  <a:pt x="-7211" y="660400"/>
                  <a:pt x="11835" y="357188"/>
                  <a:pt x="75323" y="0"/>
                </a:cubicBezTo>
                <a:close/>
              </a:path>
            </a:pathLst>
          </a:custGeom>
          <a:gradFill>
            <a:gsLst>
              <a:gs pos="23000">
                <a:srgbClr val="B5083D"/>
              </a:gs>
              <a:gs pos="68000">
                <a:srgbClr val="A60066"/>
              </a:gs>
            </a:gsLst>
            <a:lin ang="3000000" scaled="0"/>
          </a:gradFill>
        </p:spPr>
        <p:txBody>
          <a:bodyPr wrap="square" lIns="396000" tIns="360000">
            <a:noAutofit/>
          </a:bodyPr>
          <a:lstStyle>
            <a:lvl1pPr algn="l">
              <a:spcBef>
                <a:spcPts val="0"/>
              </a:spcBef>
              <a:defRPr sz="1000" i="1" cap="none" baseline="0">
                <a:solidFill>
                  <a:schemeClr val="bg1"/>
                </a:solidFill>
              </a:defRPr>
            </a:lvl1pPr>
          </a:lstStyle>
          <a:p>
            <a:r>
              <a:rPr lang="fr-FR" dirty="0"/>
              <a:t>Si souhaité,</a:t>
            </a:r>
            <a:br>
              <a:rPr lang="fr-FR" dirty="0"/>
            </a:br>
            <a:r>
              <a:rPr lang="fr-FR" dirty="0"/>
              <a:t>glissez ou insérez votre image ici .</a:t>
            </a:r>
            <a:br>
              <a:rPr lang="fr-FR" dirty="0"/>
            </a:br>
            <a:r>
              <a:rPr lang="fr-FR" dirty="0"/>
              <a:t>Si non, laissez vide et ce texte sera invisible </a:t>
            </a:r>
            <a:br>
              <a:rPr lang="fr-FR" dirty="0"/>
            </a:br>
            <a:r>
              <a:rPr lang="fr-FR" dirty="0"/>
              <a:t>en projection/impression</a:t>
            </a:r>
          </a:p>
        </p:txBody>
      </p:sp>
      <p:grpSp>
        <p:nvGrpSpPr>
          <p:cNvPr id="7" name="Logo">
            <a:extLst>
              <a:ext uri="{FF2B5EF4-FFF2-40B4-BE49-F238E27FC236}">
                <a16:creationId xmlns:a16="http://schemas.microsoft.com/office/drawing/2014/main" id="{A6556E0B-7A5D-4CC4-965B-41360942E10E}"/>
              </a:ext>
            </a:extLst>
          </p:cNvPr>
          <p:cNvGrpSpPr>
            <a:grpSpLocks noChangeAspect="1"/>
          </p:cNvGrpSpPr>
          <p:nvPr userDrawn="1"/>
        </p:nvGrpSpPr>
        <p:grpSpPr>
          <a:xfrm>
            <a:off x="9216697" y="5287128"/>
            <a:ext cx="2181600" cy="1221559"/>
            <a:chOff x="6425674" y="5392273"/>
            <a:chExt cx="2052000" cy="1148990"/>
          </a:xfrm>
        </p:grpSpPr>
        <p:grpSp>
          <p:nvGrpSpPr>
            <p:cNvPr id="8" name="Groupe 7">
              <a:extLst>
                <a:ext uri="{FF2B5EF4-FFF2-40B4-BE49-F238E27FC236}">
                  <a16:creationId xmlns:a16="http://schemas.microsoft.com/office/drawing/2014/main" id="{255AF13B-8B13-461A-9C4B-A2C43CC37AD0}"/>
                </a:ext>
              </a:extLst>
            </p:cNvPr>
            <p:cNvGrpSpPr/>
            <p:nvPr/>
          </p:nvGrpSpPr>
          <p:grpSpPr>
            <a:xfrm>
              <a:off x="6581081" y="5577217"/>
              <a:ext cx="357668" cy="359666"/>
              <a:chOff x="1009650" y="946150"/>
              <a:chExt cx="3979863" cy="4002088"/>
            </a:xfrm>
          </p:grpSpPr>
          <p:sp>
            <p:nvSpPr>
              <p:cNvPr id="10" name="Freeform 5">
                <a:extLst>
                  <a:ext uri="{FF2B5EF4-FFF2-40B4-BE49-F238E27FC236}">
                    <a16:creationId xmlns:a16="http://schemas.microsoft.com/office/drawing/2014/main" id="{63E3B7E8-D732-4622-82AD-E228D8106B51}"/>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 name="Freeform 6">
                <a:extLst>
                  <a:ext uri="{FF2B5EF4-FFF2-40B4-BE49-F238E27FC236}">
                    <a16:creationId xmlns:a16="http://schemas.microsoft.com/office/drawing/2014/main" id="{A3CFBC8C-83D7-4CAD-A250-3509D88AE06C}"/>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12" name="Freeform 7">
                <a:extLst>
                  <a:ext uri="{FF2B5EF4-FFF2-40B4-BE49-F238E27FC236}">
                    <a16:creationId xmlns:a16="http://schemas.microsoft.com/office/drawing/2014/main" id="{574520CF-15EA-4D8E-B8B6-6D389806513A}"/>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3" name="Freeform 8">
                <a:extLst>
                  <a:ext uri="{FF2B5EF4-FFF2-40B4-BE49-F238E27FC236}">
                    <a16:creationId xmlns:a16="http://schemas.microsoft.com/office/drawing/2014/main" id="{8C6EDFC0-D86C-4371-9C7B-B6669A3D1F0B}"/>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9">
                <a:extLst>
                  <a:ext uri="{FF2B5EF4-FFF2-40B4-BE49-F238E27FC236}">
                    <a16:creationId xmlns:a16="http://schemas.microsoft.com/office/drawing/2014/main" id="{CDC230E8-0A8E-48B1-BE86-10C2CC002784}"/>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5" name="Freeform 10">
                <a:extLst>
                  <a:ext uri="{FF2B5EF4-FFF2-40B4-BE49-F238E27FC236}">
                    <a16:creationId xmlns:a16="http://schemas.microsoft.com/office/drawing/2014/main" id="{0B511835-17CE-42B3-BA59-F575F5DDCD89}"/>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6" name="Freeform 11">
                <a:extLst>
                  <a:ext uri="{FF2B5EF4-FFF2-40B4-BE49-F238E27FC236}">
                    <a16:creationId xmlns:a16="http://schemas.microsoft.com/office/drawing/2014/main" id="{3D2D817C-2EAA-4AC9-882B-D732CA824EB9}"/>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7" name="Freeform 12">
                <a:extLst>
                  <a:ext uri="{FF2B5EF4-FFF2-40B4-BE49-F238E27FC236}">
                    <a16:creationId xmlns:a16="http://schemas.microsoft.com/office/drawing/2014/main" id="{FA2F38E1-3ECB-4574-AF6D-69A1B3AF004C}"/>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8" name="Freeform 13">
                <a:extLst>
                  <a:ext uri="{FF2B5EF4-FFF2-40B4-BE49-F238E27FC236}">
                    <a16:creationId xmlns:a16="http://schemas.microsoft.com/office/drawing/2014/main" id="{2FAAED39-A249-48B4-893E-03011D7FC801}"/>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9" name="Freeform 14">
                <a:extLst>
                  <a:ext uri="{FF2B5EF4-FFF2-40B4-BE49-F238E27FC236}">
                    <a16:creationId xmlns:a16="http://schemas.microsoft.com/office/drawing/2014/main" id="{F8AE33D4-B703-47D2-999C-F3F5F0149C6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pic>
          <p:nvPicPr>
            <p:cNvPr id="9" name="Logo Relyens">
              <a:extLst>
                <a:ext uri="{FF2B5EF4-FFF2-40B4-BE49-F238E27FC236}">
                  <a16:creationId xmlns:a16="http://schemas.microsoft.com/office/drawing/2014/main" id="{B10518F2-BBE2-444A-A359-2F8A72D7EC6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6425674" y="5392273"/>
              <a:ext cx="2052000" cy="1148990"/>
            </a:xfrm>
            <a:prstGeom prst="rect">
              <a:avLst/>
            </a:prstGeom>
          </p:spPr>
        </p:pic>
      </p:grpSp>
      <p:sp>
        <p:nvSpPr>
          <p:cNvPr id="2" name="Titre 1">
            <a:extLst>
              <a:ext uri="{FF2B5EF4-FFF2-40B4-BE49-F238E27FC236}">
                <a16:creationId xmlns:a16="http://schemas.microsoft.com/office/drawing/2014/main" id="{4F63BA6C-6416-4BA1-B8B0-0EC997BB2F80}"/>
              </a:ext>
            </a:extLst>
          </p:cNvPr>
          <p:cNvSpPr>
            <a:spLocks noGrp="1"/>
          </p:cNvSpPr>
          <p:nvPr>
            <p:ph type="ctrTitle"/>
          </p:nvPr>
        </p:nvSpPr>
        <p:spPr>
          <a:xfrm>
            <a:off x="7592356" y="2311400"/>
            <a:ext cx="3726000" cy="836613"/>
          </a:xfrm>
        </p:spPr>
        <p:txBody>
          <a:bodyPr anchor="b">
            <a:normAutofit/>
          </a:bodyPr>
          <a:lstStyle>
            <a:lvl1pPr algn="r">
              <a:defRPr sz="2400">
                <a:solidFill>
                  <a:schemeClr val="tx1"/>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CFF3F50C-7226-4699-82D9-AA9DB4F979F9}"/>
              </a:ext>
            </a:extLst>
          </p:cNvPr>
          <p:cNvSpPr>
            <a:spLocks noGrp="1"/>
          </p:cNvSpPr>
          <p:nvPr>
            <p:ph type="subTitle" idx="1"/>
          </p:nvPr>
        </p:nvSpPr>
        <p:spPr>
          <a:xfrm>
            <a:off x="7594081" y="3192464"/>
            <a:ext cx="3724275" cy="1970086"/>
          </a:xfrm>
        </p:spPr>
        <p:txBody>
          <a:bodyPr>
            <a:normAutofit/>
          </a:bodyPr>
          <a:lstStyle>
            <a:lvl1pPr marL="0" indent="0" algn="r">
              <a:buNone/>
              <a:defRPr sz="2400" b="0" cap="none"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49" name="Forme libre : forme 48">
            <a:extLst>
              <a:ext uri="{FF2B5EF4-FFF2-40B4-BE49-F238E27FC236}">
                <a16:creationId xmlns:a16="http://schemas.microsoft.com/office/drawing/2014/main" id="{748A0FCA-8F8B-4002-96C0-AFE18E6B5A65}"/>
              </a:ext>
            </a:extLst>
          </p:cNvPr>
          <p:cNvSpPr>
            <a:spLocks/>
          </p:cNvSpPr>
          <p:nvPr userDrawn="1"/>
        </p:nvSpPr>
        <p:spPr bwMode="auto">
          <a:xfrm>
            <a:off x="8795658" y="1"/>
            <a:ext cx="3396343" cy="2311401"/>
          </a:xfrm>
          <a:custGeom>
            <a:avLst/>
            <a:gdLst>
              <a:gd name="connsiteX0" fmla="*/ 0 w 3396343"/>
              <a:gd name="connsiteY0" fmla="*/ 0 h 2311401"/>
              <a:gd name="connsiteX1" fmla="*/ 3396343 w 3396343"/>
              <a:gd name="connsiteY1" fmla="*/ 0 h 2311401"/>
              <a:gd name="connsiteX2" fmla="*/ 3396343 w 3396343"/>
              <a:gd name="connsiteY2" fmla="*/ 2311401 h 2311401"/>
              <a:gd name="connsiteX3" fmla="*/ 2223415 w 3396343"/>
              <a:gd name="connsiteY3" fmla="*/ 1916113 h 2311401"/>
              <a:gd name="connsiteX4" fmla="*/ 406091 w 3396343"/>
              <a:gd name="connsiteY4" fmla="*/ 1803400 h 2311401"/>
              <a:gd name="connsiteX5" fmla="*/ 37923 w 3396343"/>
              <a:gd name="connsiteY5" fmla="*/ 1854461 h 2311401"/>
              <a:gd name="connsiteX6" fmla="*/ 0 w 3396343"/>
              <a:gd name="connsiteY6" fmla="*/ 1860646 h 2311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96343" h="2311401">
                <a:moveTo>
                  <a:pt x="0" y="0"/>
                </a:moveTo>
                <a:lnTo>
                  <a:pt x="3396343" y="0"/>
                </a:lnTo>
                <a:cubicBezTo>
                  <a:pt x="3396343" y="0"/>
                  <a:pt x="3396343" y="0"/>
                  <a:pt x="3396343" y="2311401"/>
                </a:cubicBezTo>
                <a:cubicBezTo>
                  <a:pt x="3018593" y="2146301"/>
                  <a:pt x="2628147" y="2009775"/>
                  <a:pt x="2223415" y="1916113"/>
                </a:cubicBezTo>
                <a:cubicBezTo>
                  <a:pt x="1644093" y="1779588"/>
                  <a:pt x="1040965" y="1724025"/>
                  <a:pt x="406091" y="1803400"/>
                </a:cubicBezTo>
                <a:cubicBezTo>
                  <a:pt x="280704" y="1819176"/>
                  <a:pt x="157995" y="1836285"/>
                  <a:pt x="37923" y="1854461"/>
                </a:cubicBezTo>
                <a:lnTo>
                  <a:pt x="0" y="1860646"/>
                </a:lnTo>
                <a:close/>
              </a:path>
            </a:pathLst>
          </a:custGeom>
          <a:gradFill flip="none" rotWithShape="1">
            <a:gsLst>
              <a:gs pos="0">
                <a:schemeClr val="tx1">
                  <a:lumMod val="50000"/>
                  <a:alpha val="0"/>
                </a:schemeClr>
              </a:gs>
              <a:gs pos="73000">
                <a:schemeClr val="tx1">
                  <a:lumMod val="50000"/>
                  <a:alpha val="43000"/>
                </a:schemeClr>
              </a:gs>
            </a:gsLst>
            <a:lin ang="0" scaled="1"/>
            <a:tileRect/>
          </a:gradFill>
          <a:ln>
            <a:noFill/>
          </a:ln>
        </p:spPr>
        <p:txBody>
          <a:bodyPr vert="horz" wrap="square" lIns="91440" tIns="45720" rIns="91440" bIns="45720" numCol="1" anchor="t" anchorCtr="0" compatLnSpc="1">
            <a:prstTxWarp prst="textNoShape">
              <a:avLst/>
            </a:prstTxWarp>
            <a:noAutofit/>
          </a:bodyPr>
          <a:lstStyle/>
          <a:p>
            <a:endParaRPr lang="fr-FR" dirty="0"/>
          </a:p>
        </p:txBody>
      </p:sp>
      <p:sp>
        <p:nvSpPr>
          <p:cNvPr id="25" name="Rectangle : coins arrondis 24">
            <a:extLst>
              <a:ext uri="{FF2B5EF4-FFF2-40B4-BE49-F238E27FC236}">
                <a16:creationId xmlns:a16="http://schemas.microsoft.com/office/drawing/2014/main" id="{A486E09A-B02D-4C33-AE48-2345C7C0C20C}"/>
              </a:ext>
            </a:extLst>
          </p:cNvPr>
          <p:cNvSpPr/>
          <p:nvPr userDrawn="1"/>
        </p:nvSpPr>
        <p:spPr>
          <a:xfrm>
            <a:off x="9868749" y="941930"/>
            <a:ext cx="1446951" cy="204494"/>
          </a:xfrm>
          <a:prstGeom prst="roundRect">
            <a:avLst>
              <a:gd name="adj" fmla="val 5000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pPr algn="r">
              <a:lnSpc>
                <a:spcPct val="90000"/>
              </a:lnSpc>
            </a:pPr>
            <a:r>
              <a:rPr lang="fr-FR" sz="1050" dirty="0">
                <a:solidFill>
                  <a:schemeClr val="bg1"/>
                </a:solidFill>
              </a:rPr>
              <a:t>ressources humaines</a:t>
            </a:r>
          </a:p>
        </p:txBody>
      </p:sp>
      <p:sp>
        <p:nvSpPr>
          <p:cNvPr id="27" name="Rectangle : coins arrondis 26">
            <a:extLst>
              <a:ext uri="{FF2B5EF4-FFF2-40B4-BE49-F238E27FC236}">
                <a16:creationId xmlns:a16="http://schemas.microsoft.com/office/drawing/2014/main" id="{CA52BBCC-6B5E-47EF-94E6-880BCD077179}"/>
              </a:ext>
            </a:extLst>
          </p:cNvPr>
          <p:cNvSpPr/>
          <p:nvPr userDrawn="1"/>
        </p:nvSpPr>
        <p:spPr>
          <a:xfrm>
            <a:off x="10719164" y="668086"/>
            <a:ext cx="596536" cy="204494"/>
          </a:xfrm>
          <a:prstGeom prst="roundRect">
            <a:avLst>
              <a:gd name="adj" fmla="val 5000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pPr algn="r">
              <a:lnSpc>
                <a:spcPct val="90000"/>
              </a:lnSpc>
            </a:pPr>
            <a:r>
              <a:rPr lang="fr-FR" sz="1050" dirty="0">
                <a:solidFill>
                  <a:schemeClr val="bg1"/>
                </a:solidFill>
              </a:rPr>
              <a:t>médical</a:t>
            </a:r>
          </a:p>
        </p:txBody>
      </p:sp>
      <p:sp>
        <p:nvSpPr>
          <p:cNvPr id="28" name="Rectangle : coins arrondis 27">
            <a:extLst>
              <a:ext uri="{FF2B5EF4-FFF2-40B4-BE49-F238E27FC236}">
                <a16:creationId xmlns:a16="http://schemas.microsoft.com/office/drawing/2014/main" id="{C8BB6977-3764-4596-9AE6-63CF26990A65}"/>
              </a:ext>
            </a:extLst>
          </p:cNvPr>
          <p:cNvSpPr/>
          <p:nvPr userDrawn="1"/>
        </p:nvSpPr>
        <p:spPr>
          <a:xfrm>
            <a:off x="10308210" y="1222917"/>
            <a:ext cx="1007490" cy="204494"/>
          </a:xfrm>
          <a:prstGeom prst="roundRect">
            <a:avLst>
              <a:gd name="adj" fmla="val 5000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pPr algn="r">
              <a:lnSpc>
                <a:spcPct val="90000"/>
              </a:lnSpc>
            </a:pPr>
            <a:r>
              <a:rPr lang="fr-FR" sz="1050" dirty="0">
                <a:solidFill>
                  <a:schemeClr val="bg1"/>
                </a:solidFill>
              </a:rPr>
              <a:t>technologique</a:t>
            </a:r>
          </a:p>
        </p:txBody>
      </p:sp>
      <p:sp>
        <p:nvSpPr>
          <p:cNvPr id="39" name="ZoneTexte 38">
            <a:extLst>
              <a:ext uri="{FF2B5EF4-FFF2-40B4-BE49-F238E27FC236}">
                <a16:creationId xmlns:a16="http://schemas.microsoft.com/office/drawing/2014/main" id="{20FE0175-DC69-403E-A14C-48E15A0712AD}"/>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Grand Titre + image</a:t>
            </a:r>
          </a:p>
        </p:txBody>
      </p:sp>
      <p:sp>
        <p:nvSpPr>
          <p:cNvPr id="29" name="ZoneTexte 28">
            <a:extLst>
              <a:ext uri="{FF2B5EF4-FFF2-40B4-BE49-F238E27FC236}">
                <a16:creationId xmlns:a16="http://schemas.microsoft.com/office/drawing/2014/main" id="{EFD1151F-C2F6-4E00-80FE-54B68F7A3679}"/>
              </a:ext>
            </a:extLst>
          </p:cNvPr>
          <p:cNvSpPr txBox="1"/>
          <p:nvPr userDrawn="1"/>
        </p:nvSpPr>
        <p:spPr>
          <a:xfrm>
            <a:off x="-76200" y="6858000"/>
            <a:ext cx="12268200" cy="430887"/>
          </a:xfrm>
          <a:prstGeom prst="rect">
            <a:avLst/>
          </a:prstGeom>
          <a:noFill/>
        </p:spPr>
        <p:txBody>
          <a:bodyPr wrap="square" rtlCol="0">
            <a:spAutoFit/>
          </a:bodyPr>
          <a:lstStyle/>
          <a:p>
            <a:r>
              <a:rPr lang="fr-FR" sz="1100" dirty="0">
                <a:solidFill>
                  <a:schemeClr val="bg1">
                    <a:lumMod val="65000"/>
                  </a:schemeClr>
                </a:solidFill>
              </a:rPr>
              <a:t>Astuce pour modifier une image déjà présente : Clic droit sur l'image + choisir "Changer d'image"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100" dirty="0">
                <a:solidFill>
                  <a:schemeClr val="bg1">
                    <a:lumMod val="65000"/>
                  </a:schemeClr>
                </a:solidFill>
              </a:rPr>
              <a:t>Astuce pour modifier le cadrage d'une image : Clic droit sur l'image + choisir "Rogner"</a:t>
            </a:r>
          </a:p>
        </p:txBody>
      </p:sp>
      <p:sp>
        <p:nvSpPr>
          <p:cNvPr id="30" name="ZoneTexte 29">
            <a:extLst>
              <a:ext uri="{FF2B5EF4-FFF2-40B4-BE49-F238E27FC236}">
                <a16:creationId xmlns:a16="http://schemas.microsoft.com/office/drawing/2014/main" id="{5D82A431-2AC9-444C-A208-B0191BF3B4DF}"/>
              </a:ext>
            </a:extLst>
          </p:cNvPr>
          <p:cNvSpPr txBox="1"/>
          <p:nvPr userDrawn="1"/>
        </p:nvSpPr>
        <p:spPr>
          <a:xfrm>
            <a:off x="4752975" y="-461665"/>
            <a:ext cx="7439025" cy="430887"/>
          </a:xfrm>
          <a:prstGeom prst="rect">
            <a:avLst/>
          </a:prstGeom>
          <a:noFill/>
        </p:spPr>
        <p:txBody>
          <a:bodyPr wrap="square" rtlCol="0">
            <a:spAutoFit/>
          </a:bodyPr>
          <a:lstStyle/>
          <a:p>
            <a:r>
              <a:rPr lang="fr-FR" sz="1100" dirty="0">
                <a:solidFill>
                  <a:schemeClr val="bg1">
                    <a:lumMod val="65000"/>
                  </a:schemeClr>
                </a:solidFill>
              </a:rPr>
              <a:t>NOTE : Si vous insérez une image ci-dessous ou changez celle-ci, placez la ensuite en arrière plan (Clic droit sur l'image + Arrière plan) afin qu'elle se place derrière les 3 métiers et le dégradé gris qui doit la recouvrir.</a:t>
            </a:r>
          </a:p>
        </p:txBody>
      </p:sp>
    </p:spTree>
    <p:extLst>
      <p:ext uri="{BB962C8B-B14F-4D97-AF65-F5344CB8AC3E}">
        <p14:creationId xmlns:p14="http://schemas.microsoft.com/office/powerpoint/2010/main" val="844546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u BLEU + image à gauch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403542-EFDA-457D-90AB-811663849E6F}"/>
              </a:ext>
            </a:extLst>
          </p:cNvPr>
          <p:cNvSpPr>
            <a:spLocks noGrp="1"/>
          </p:cNvSpPr>
          <p:nvPr>
            <p:ph type="title"/>
          </p:nvPr>
        </p:nvSpPr>
        <p:spPr/>
        <p:txBody>
          <a:bodyPr/>
          <a:lstStyle>
            <a:lvl1pPr>
              <a:defRPr>
                <a:solidFill>
                  <a:schemeClr val="tx1"/>
                </a:solidFill>
              </a:defRPr>
            </a:lvl1pPr>
          </a:lstStyle>
          <a:p>
            <a:r>
              <a:rPr lang="fr-FR"/>
              <a:t>Modifiez le style du titre</a:t>
            </a:r>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p:nvPr>
        </p:nvSpPr>
        <p:spPr>
          <a:xfrm>
            <a:off x="3743324" y="1371454"/>
            <a:ext cx="7716513" cy="480074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14" name="Freeform 5">
            <a:extLst>
              <a:ext uri="{FF2B5EF4-FFF2-40B4-BE49-F238E27FC236}">
                <a16:creationId xmlns:a16="http://schemas.microsoft.com/office/drawing/2014/main" id="{EB2B3E8B-70AC-4D00-B428-295B213AD359}"/>
              </a:ext>
            </a:extLst>
          </p:cNvPr>
          <p:cNvSpPr>
            <a:spLocks noEditPoints="1"/>
          </p:cNvSpPr>
          <p:nvPr userDrawn="1"/>
        </p:nvSpPr>
        <p:spPr bwMode="auto">
          <a:xfrm>
            <a:off x="1588" y="2236788"/>
            <a:ext cx="3730625" cy="4416425"/>
          </a:xfrm>
          <a:custGeom>
            <a:avLst/>
            <a:gdLst>
              <a:gd name="T0" fmla="*/ 2190 w 2351"/>
              <a:gd name="T1" fmla="*/ 1538 h 2782"/>
              <a:gd name="T2" fmla="*/ 2191 w 2351"/>
              <a:gd name="T3" fmla="*/ 1540 h 2782"/>
              <a:gd name="T4" fmla="*/ 2190 w 2351"/>
              <a:gd name="T5" fmla="*/ 1538 h 2782"/>
              <a:gd name="T6" fmla="*/ 0 w 2351"/>
              <a:gd name="T7" fmla="*/ 2782 h 2782"/>
              <a:gd name="T8" fmla="*/ 583 w 2351"/>
              <a:gd name="T9" fmla="*/ 2491 h 2782"/>
              <a:gd name="T10" fmla="*/ 1060 w 2351"/>
              <a:gd name="T11" fmla="*/ 2431 h 2782"/>
              <a:gd name="T12" fmla="*/ 2161 w 2351"/>
              <a:gd name="T13" fmla="*/ 2543 h 2782"/>
              <a:gd name="T14" fmla="*/ 2345 w 2351"/>
              <a:gd name="T15" fmla="*/ 2109 h 2782"/>
              <a:gd name="T16" fmla="*/ 2191 w 2351"/>
              <a:gd name="T17" fmla="*/ 1540 h 2782"/>
              <a:gd name="T18" fmla="*/ 1569 w 2351"/>
              <a:gd name="T19" fmla="*/ 710 h 2782"/>
              <a:gd name="T20" fmla="*/ 1478 w 2351"/>
              <a:gd name="T21" fmla="*/ 629 h 2782"/>
              <a:gd name="T22" fmla="*/ 0 w 2351"/>
              <a:gd name="T23" fmla="*/ 0 h 2782"/>
              <a:gd name="T24" fmla="*/ 0 w 2351"/>
              <a:gd name="T25" fmla="*/ 2782 h 27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51" h="2782">
                <a:moveTo>
                  <a:pt x="2190" y="1538"/>
                </a:moveTo>
                <a:cubicBezTo>
                  <a:pt x="2190" y="1538"/>
                  <a:pt x="2191" y="1539"/>
                  <a:pt x="2191" y="1540"/>
                </a:cubicBezTo>
                <a:cubicBezTo>
                  <a:pt x="2191" y="1539"/>
                  <a:pt x="2190" y="1538"/>
                  <a:pt x="2190" y="1538"/>
                </a:cubicBezTo>
                <a:moveTo>
                  <a:pt x="0" y="2782"/>
                </a:moveTo>
                <a:cubicBezTo>
                  <a:pt x="180" y="2660"/>
                  <a:pt x="373" y="2554"/>
                  <a:pt x="583" y="2491"/>
                </a:cubicBezTo>
                <a:cubicBezTo>
                  <a:pt x="733" y="2446"/>
                  <a:pt x="891" y="2421"/>
                  <a:pt x="1060" y="2431"/>
                </a:cubicBezTo>
                <a:cubicBezTo>
                  <a:pt x="1593" y="2464"/>
                  <a:pt x="1952" y="2597"/>
                  <a:pt x="2161" y="2543"/>
                </a:cubicBezTo>
                <a:cubicBezTo>
                  <a:pt x="2273" y="2514"/>
                  <a:pt x="2351" y="2371"/>
                  <a:pt x="2345" y="2109"/>
                </a:cubicBezTo>
                <a:cubicBezTo>
                  <a:pt x="2343" y="1983"/>
                  <a:pt x="2303" y="1780"/>
                  <a:pt x="2191" y="1540"/>
                </a:cubicBezTo>
                <a:cubicBezTo>
                  <a:pt x="2076" y="1290"/>
                  <a:pt x="1882" y="1000"/>
                  <a:pt x="1569" y="710"/>
                </a:cubicBezTo>
                <a:cubicBezTo>
                  <a:pt x="1540" y="683"/>
                  <a:pt x="1509" y="656"/>
                  <a:pt x="1478" y="629"/>
                </a:cubicBezTo>
                <a:cubicBezTo>
                  <a:pt x="901" y="135"/>
                  <a:pt x="337" y="2"/>
                  <a:pt x="0" y="0"/>
                </a:cubicBezTo>
                <a:lnTo>
                  <a:pt x="0" y="2782"/>
                </a:lnTo>
                <a:close/>
              </a:path>
            </a:pathLst>
          </a:custGeom>
          <a:gradFill flip="none" rotWithShape="1">
            <a:gsLst>
              <a:gs pos="0">
                <a:srgbClr val="189AA2"/>
              </a:gs>
              <a:gs pos="62000">
                <a:srgbClr val="8DC5C8"/>
              </a:gs>
            </a:gsLst>
            <a:lin ang="189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9" name="ZoneTexte 18">
            <a:extLst>
              <a:ext uri="{FF2B5EF4-FFF2-40B4-BE49-F238E27FC236}">
                <a16:creationId xmlns:a16="http://schemas.microsoft.com/office/drawing/2014/main" id="{B4C4154D-C62F-4515-A658-AA0A48CF0B71}"/>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BLEU + image à gauche</a:t>
            </a:r>
          </a:p>
        </p:txBody>
      </p:sp>
      <p:sp>
        <p:nvSpPr>
          <p:cNvPr id="12" name="Espace réservé pour une image  11">
            <a:extLst>
              <a:ext uri="{FF2B5EF4-FFF2-40B4-BE49-F238E27FC236}">
                <a16:creationId xmlns:a16="http://schemas.microsoft.com/office/drawing/2014/main" id="{39C0918C-4099-47C3-9D66-F21F7D360DA8}"/>
              </a:ext>
            </a:extLst>
          </p:cNvPr>
          <p:cNvSpPr>
            <a:spLocks noGrp="1"/>
          </p:cNvSpPr>
          <p:nvPr>
            <p:ph type="pic" sz="quarter" idx="13" hasCustomPrompt="1"/>
          </p:nvPr>
        </p:nvSpPr>
        <p:spPr>
          <a:xfrm>
            <a:off x="1588" y="2147889"/>
            <a:ext cx="3592861" cy="4429125"/>
          </a:xfrm>
          <a:custGeom>
            <a:avLst/>
            <a:gdLst>
              <a:gd name="connsiteX0" fmla="*/ 0 w 3592861"/>
              <a:gd name="connsiteY0" fmla="*/ 0 h 4429125"/>
              <a:gd name="connsiteX1" fmla="*/ 1870846 w 3592861"/>
              <a:gd name="connsiteY1" fmla="*/ 727075 h 4429125"/>
              <a:gd name="connsiteX2" fmla="*/ 2035874 w 3592861"/>
              <a:gd name="connsiteY2" fmla="*/ 841375 h 4429125"/>
              <a:gd name="connsiteX3" fmla="*/ 3211698 w 3592861"/>
              <a:gd name="connsiteY3" fmla="*/ 2068513 h 4429125"/>
              <a:gd name="connsiteX4" fmla="*/ 3575076 w 3592861"/>
              <a:gd name="connsiteY4" fmla="*/ 2965450 h 4429125"/>
              <a:gd name="connsiteX5" fmla="*/ 3360858 w 3592861"/>
              <a:gd name="connsiteY5" fmla="*/ 3708400 h 4429125"/>
              <a:gd name="connsiteX6" fmla="*/ 2503982 w 3592861"/>
              <a:gd name="connsiteY6" fmla="*/ 3746500 h 4429125"/>
              <a:gd name="connsiteX7" fmla="*/ 1548724 w 3592861"/>
              <a:gd name="connsiteY7" fmla="*/ 3740150 h 4429125"/>
              <a:gd name="connsiteX8" fmla="*/ 783883 w 3592861"/>
              <a:gd name="connsiteY8" fmla="*/ 3932238 h 4429125"/>
              <a:gd name="connsiteX9" fmla="*/ 0 w 3592861"/>
              <a:gd name="connsiteY9" fmla="*/ 4429125 h 442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92861" h="4429125">
                <a:moveTo>
                  <a:pt x="0" y="0"/>
                </a:moveTo>
                <a:cubicBezTo>
                  <a:pt x="520473" y="61913"/>
                  <a:pt x="1175824" y="261938"/>
                  <a:pt x="1870846" y="727075"/>
                </a:cubicBezTo>
                <a:cubicBezTo>
                  <a:pt x="1927971" y="765175"/>
                  <a:pt x="1983509" y="803275"/>
                  <a:pt x="2035874" y="841375"/>
                </a:cubicBezTo>
                <a:cubicBezTo>
                  <a:pt x="2602364" y="1250950"/>
                  <a:pt x="2975263" y="1685925"/>
                  <a:pt x="3211698" y="2068513"/>
                </a:cubicBezTo>
                <a:cubicBezTo>
                  <a:pt x="3440198" y="2438400"/>
                  <a:pt x="3544927" y="2760663"/>
                  <a:pt x="3575076" y="2965450"/>
                </a:cubicBezTo>
                <a:cubicBezTo>
                  <a:pt x="3635375" y="3390900"/>
                  <a:pt x="3536993" y="3638550"/>
                  <a:pt x="3360858" y="3708400"/>
                </a:cubicBezTo>
                <a:cubicBezTo>
                  <a:pt x="3168854" y="3783013"/>
                  <a:pt x="2881642" y="3763963"/>
                  <a:pt x="2503982" y="3746500"/>
                </a:cubicBezTo>
                <a:cubicBezTo>
                  <a:pt x="2232638" y="3732213"/>
                  <a:pt x="1913689" y="3719513"/>
                  <a:pt x="1548724" y="3740150"/>
                </a:cubicBezTo>
                <a:cubicBezTo>
                  <a:pt x="1272619" y="3757613"/>
                  <a:pt x="1020317" y="3829050"/>
                  <a:pt x="783883" y="3932238"/>
                </a:cubicBezTo>
                <a:cubicBezTo>
                  <a:pt x="498257" y="4057650"/>
                  <a:pt x="239608" y="4232275"/>
                  <a:pt x="0" y="4429125"/>
                </a:cubicBezTo>
                <a:close/>
              </a:path>
            </a:pathLst>
          </a:custGeom>
          <a:gradFill>
            <a:gsLst>
              <a:gs pos="29000">
                <a:srgbClr val="019199"/>
              </a:gs>
              <a:gs pos="90000">
                <a:srgbClr val="9FCCCF"/>
              </a:gs>
            </a:gsLst>
            <a:lin ang="15600000" scaled="0"/>
          </a:gradFill>
        </p:spPr>
        <p:txBody>
          <a:bodyPr wrap="square" lIns="324000" tIns="1260000">
            <a:noAutofit/>
          </a:bodyPr>
          <a:lstStyle>
            <a:lvl1pPr>
              <a:spcBef>
                <a:spcPts val="0"/>
              </a:spcBef>
              <a:defRPr sz="1000" i="1" cap="none" baseline="0">
                <a:solidFill>
                  <a:schemeClr val="bg1"/>
                </a:solidFill>
              </a:defRPr>
            </a:lvl1pPr>
          </a:lstStyle>
          <a:p>
            <a:r>
              <a:rPr lang="fr-FR" dirty="0"/>
              <a:t>Si souhaité,</a:t>
            </a:r>
            <a:br>
              <a:rPr lang="fr-FR" dirty="0"/>
            </a:br>
            <a:r>
              <a:rPr lang="fr-FR" dirty="0"/>
              <a:t>glissez ou insérez votre image ici .</a:t>
            </a:r>
            <a:br>
              <a:rPr lang="fr-FR" dirty="0"/>
            </a:br>
            <a:r>
              <a:rPr lang="fr-FR" dirty="0"/>
              <a:t>Si non, laissez vide et ce texte sera </a:t>
            </a:r>
            <a:br>
              <a:rPr lang="fr-FR" dirty="0"/>
            </a:br>
            <a:r>
              <a:rPr lang="fr-FR" dirty="0"/>
              <a:t>invisible en projection/impression</a:t>
            </a:r>
          </a:p>
          <a:p>
            <a:endParaRPr lang="fr-FR" dirty="0"/>
          </a:p>
        </p:txBody>
      </p:sp>
      <p:sp>
        <p:nvSpPr>
          <p:cNvPr id="13" name="ZoneTexte 12">
            <a:extLst>
              <a:ext uri="{FF2B5EF4-FFF2-40B4-BE49-F238E27FC236}">
                <a16:creationId xmlns:a16="http://schemas.microsoft.com/office/drawing/2014/main" id="{0D2808C4-41DD-4FF2-9173-AC4D6CA1C315}"/>
              </a:ext>
            </a:extLst>
          </p:cNvPr>
          <p:cNvSpPr txBox="1"/>
          <p:nvPr userDrawn="1"/>
        </p:nvSpPr>
        <p:spPr>
          <a:xfrm>
            <a:off x="-76200" y="6858000"/>
            <a:ext cx="12268200" cy="430887"/>
          </a:xfrm>
          <a:prstGeom prst="rect">
            <a:avLst/>
          </a:prstGeom>
          <a:noFill/>
        </p:spPr>
        <p:txBody>
          <a:bodyPr wrap="square" rtlCol="0">
            <a:spAutoFit/>
          </a:bodyPr>
          <a:lstStyle/>
          <a:p>
            <a:r>
              <a:rPr lang="fr-FR" sz="1100" dirty="0">
                <a:solidFill>
                  <a:schemeClr val="bg1">
                    <a:lumMod val="65000"/>
                  </a:schemeClr>
                </a:solidFill>
              </a:rPr>
              <a:t>Astuce pour modifier une image déjà présente : Clic droit sur l'image + choisir "Changer d'image"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100" dirty="0">
                <a:solidFill>
                  <a:schemeClr val="bg1">
                    <a:lumMod val="65000"/>
                  </a:schemeClr>
                </a:solidFill>
              </a:rPr>
              <a:t>Astuce pour modifier le cadrage d'une image : Clic droit sur l'image + choisir "Rogner"</a:t>
            </a:r>
          </a:p>
        </p:txBody>
      </p:sp>
    </p:spTree>
    <p:extLst>
      <p:ext uri="{BB962C8B-B14F-4D97-AF65-F5344CB8AC3E}">
        <p14:creationId xmlns:p14="http://schemas.microsoft.com/office/powerpoint/2010/main" val="1205204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u BLEU + image à droit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403542-EFDA-457D-90AB-811663849E6F}"/>
              </a:ext>
            </a:extLst>
          </p:cNvPr>
          <p:cNvSpPr>
            <a:spLocks noGrp="1"/>
          </p:cNvSpPr>
          <p:nvPr>
            <p:ph type="title"/>
          </p:nvPr>
        </p:nvSpPr>
        <p:spPr/>
        <p:txBody>
          <a:bodyPr/>
          <a:lstStyle>
            <a:lvl1pPr>
              <a:defRPr b="0">
                <a:solidFill>
                  <a:schemeClr val="tx1"/>
                </a:solidFill>
              </a:defRPr>
            </a:lvl1pPr>
          </a:lstStyle>
          <a:p>
            <a:r>
              <a:rPr lang="fr-FR"/>
              <a:t>Modifiez le style du titre</a:t>
            </a:r>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11" name="Freeform 5">
            <a:extLst>
              <a:ext uri="{FF2B5EF4-FFF2-40B4-BE49-F238E27FC236}">
                <a16:creationId xmlns:a16="http://schemas.microsoft.com/office/drawing/2014/main" id="{9A5805DE-63BF-475E-AA4D-7B4B9A7AD1DA}"/>
              </a:ext>
            </a:extLst>
          </p:cNvPr>
          <p:cNvSpPr>
            <a:spLocks/>
          </p:cNvSpPr>
          <p:nvPr userDrawn="1"/>
        </p:nvSpPr>
        <p:spPr bwMode="auto">
          <a:xfrm>
            <a:off x="8040689" y="0"/>
            <a:ext cx="4148138" cy="3948113"/>
          </a:xfrm>
          <a:custGeom>
            <a:avLst/>
            <a:gdLst>
              <a:gd name="T0" fmla="*/ 1052 w 2615"/>
              <a:gd name="T1" fmla="*/ 0 h 2489"/>
              <a:gd name="T2" fmla="*/ 899 w 2615"/>
              <a:gd name="T3" fmla="*/ 124 h 2489"/>
              <a:gd name="T4" fmla="*/ 805 w 2615"/>
              <a:gd name="T5" fmla="*/ 208 h 2489"/>
              <a:gd name="T6" fmla="*/ 165 w 2615"/>
              <a:gd name="T7" fmla="*/ 1064 h 2489"/>
              <a:gd name="T8" fmla="*/ 165 w 2615"/>
              <a:gd name="T9" fmla="*/ 1064 h 2489"/>
              <a:gd name="T10" fmla="*/ 6 w 2615"/>
              <a:gd name="T11" fmla="*/ 1651 h 2489"/>
              <a:gd name="T12" fmla="*/ 196 w 2615"/>
              <a:gd name="T13" fmla="*/ 2099 h 2489"/>
              <a:gd name="T14" fmla="*/ 1328 w 2615"/>
              <a:gd name="T15" fmla="*/ 1983 h 2489"/>
              <a:gd name="T16" fmla="*/ 1819 w 2615"/>
              <a:gd name="T17" fmla="*/ 2045 h 2489"/>
              <a:gd name="T18" fmla="*/ 2615 w 2615"/>
              <a:gd name="T19" fmla="*/ 2489 h 2489"/>
              <a:gd name="T20" fmla="*/ 2615 w 2615"/>
              <a:gd name="T21" fmla="*/ 1798 h 2489"/>
              <a:gd name="T22" fmla="*/ 2590 w 2615"/>
              <a:gd name="T23" fmla="*/ 891 h 2489"/>
              <a:gd name="T24" fmla="*/ 2615 w 2615"/>
              <a:gd name="T25" fmla="*/ 802 h 2489"/>
              <a:gd name="T26" fmla="*/ 2615 w 2615"/>
              <a:gd name="T27" fmla="*/ 0 h 2489"/>
              <a:gd name="T28" fmla="*/ 1052 w 2615"/>
              <a:gd name="T29" fmla="*/ 0 h 2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15" h="2489">
                <a:moveTo>
                  <a:pt x="1052" y="0"/>
                </a:moveTo>
                <a:cubicBezTo>
                  <a:pt x="1001" y="39"/>
                  <a:pt x="950" y="80"/>
                  <a:pt x="899" y="124"/>
                </a:cubicBezTo>
                <a:cubicBezTo>
                  <a:pt x="866" y="152"/>
                  <a:pt x="835" y="180"/>
                  <a:pt x="805" y="208"/>
                </a:cubicBezTo>
                <a:cubicBezTo>
                  <a:pt x="482" y="506"/>
                  <a:pt x="284" y="806"/>
                  <a:pt x="165" y="1064"/>
                </a:cubicBezTo>
                <a:cubicBezTo>
                  <a:pt x="188" y="1030"/>
                  <a:pt x="188" y="1030"/>
                  <a:pt x="165" y="1064"/>
                </a:cubicBezTo>
                <a:cubicBezTo>
                  <a:pt x="50" y="1312"/>
                  <a:pt x="9" y="1521"/>
                  <a:pt x="6" y="1651"/>
                </a:cubicBezTo>
                <a:cubicBezTo>
                  <a:pt x="0" y="1922"/>
                  <a:pt x="81" y="2069"/>
                  <a:pt x="196" y="2099"/>
                </a:cubicBezTo>
                <a:cubicBezTo>
                  <a:pt x="411" y="2155"/>
                  <a:pt x="780" y="2017"/>
                  <a:pt x="1328" y="1983"/>
                </a:cubicBezTo>
                <a:cubicBezTo>
                  <a:pt x="1502" y="1973"/>
                  <a:pt x="1664" y="1998"/>
                  <a:pt x="1819" y="2045"/>
                </a:cubicBezTo>
                <a:cubicBezTo>
                  <a:pt x="2113" y="2134"/>
                  <a:pt x="2376" y="2305"/>
                  <a:pt x="2615" y="2489"/>
                </a:cubicBezTo>
                <a:cubicBezTo>
                  <a:pt x="2615" y="1798"/>
                  <a:pt x="2615" y="1798"/>
                  <a:pt x="2615" y="1798"/>
                </a:cubicBezTo>
                <a:cubicBezTo>
                  <a:pt x="2534" y="1513"/>
                  <a:pt x="2505" y="1209"/>
                  <a:pt x="2590" y="891"/>
                </a:cubicBezTo>
                <a:cubicBezTo>
                  <a:pt x="2598" y="861"/>
                  <a:pt x="2606" y="832"/>
                  <a:pt x="2615" y="802"/>
                </a:cubicBezTo>
                <a:cubicBezTo>
                  <a:pt x="2615" y="0"/>
                  <a:pt x="2615" y="0"/>
                  <a:pt x="2615" y="0"/>
                </a:cubicBezTo>
                <a:lnTo>
                  <a:pt x="1052" y="0"/>
                </a:lnTo>
                <a:close/>
              </a:path>
            </a:pathLst>
          </a:custGeom>
          <a:gradFill flip="none" rotWithShape="1">
            <a:gsLst>
              <a:gs pos="0">
                <a:srgbClr val="02939B"/>
              </a:gs>
              <a:gs pos="62000">
                <a:srgbClr val="93C8CB"/>
              </a:gs>
            </a:gsLst>
            <a:lin ang="135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7" name="ZoneTexte 16">
            <a:extLst>
              <a:ext uri="{FF2B5EF4-FFF2-40B4-BE49-F238E27FC236}">
                <a16:creationId xmlns:a16="http://schemas.microsoft.com/office/drawing/2014/main" id="{3608085E-5D5D-4C62-A2FC-9C7B59FF46B6}"/>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BLEU + image à droite</a:t>
            </a:r>
          </a:p>
        </p:txBody>
      </p:sp>
      <p:sp>
        <p:nvSpPr>
          <p:cNvPr id="13" name="Espace réservé pour une image  12">
            <a:extLst>
              <a:ext uri="{FF2B5EF4-FFF2-40B4-BE49-F238E27FC236}">
                <a16:creationId xmlns:a16="http://schemas.microsoft.com/office/drawing/2014/main" id="{251A9F95-5A5C-4534-85A2-A27E6766AF7D}"/>
              </a:ext>
            </a:extLst>
          </p:cNvPr>
          <p:cNvSpPr>
            <a:spLocks noGrp="1"/>
          </p:cNvSpPr>
          <p:nvPr>
            <p:ph type="pic" sz="quarter" idx="13" hasCustomPrompt="1"/>
          </p:nvPr>
        </p:nvSpPr>
        <p:spPr>
          <a:xfrm>
            <a:off x="8211163" y="0"/>
            <a:ext cx="3977664" cy="3956050"/>
          </a:xfrm>
          <a:custGeom>
            <a:avLst/>
            <a:gdLst>
              <a:gd name="connsiteX0" fmla="*/ 1564981 w 3977664"/>
              <a:gd name="connsiteY0" fmla="*/ 0 h 3956050"/>
              <a:gd name="connsiteX1" fmla="*/ 3977664 w 3977664"/>
              <a:gd name="connsiteY1" fmla="*/ 0 h 3956050"/>
              <a:gd name="connsiteX2" fmla="*/ 3977664 w 3977664"/>
              <a:gd name="connsiteY2" fmla="*/ 3956050 h 3956050"/>
              <a:gd name="connsiteX3" fmla="*/ 2808599 w 3977664"/>
              <a:gd name="connsiteY3" fmla="*/ 3104246 h 3956050"/>
              <a:gd name="connsiteX4" fmla="*/ 2044028 w 3977664"/>
              <a:gd name="connsiteY4" fmla="*/ 2912313 h 3956050"/>
              <a:gd name="connsiteX5" fmla="*/ 1087521 w 3977664"/>
              <a:gd name="connsiteY5" fmla="*/ 2918658 h 3956050"/>
              <a:gd name="connsiteX6" fmla="*/ 232533 w 3977664"/>
              <a:gd name="connsiteY6" fmla="*/ 2880588 h 3956050"/>
              <a:gd name="connsiteX7" fmla="*/ 18390 w 3977664"/>
              <a:gd name="connsiteY7" fmla="*/ 2135062 h 3956050"/>
              <a:gd name="connsiteX8" fmla="*/ 380054 w 3977664"/>
              <a:gd name="connsiteY8" fmla="*/ 1237257 h 3956050"/>
              <a:gd name="connsiteX9" fmla="*/ 1555464 w 3977664"/>
              <a:gd name="connsiteY9" fmla="*/ 6345 h 3956050"/>
              <a:gd name="connsiteX10" fmla="*/ 1564981 w 3977664"/>
              <a:gd name="connsiteY10" fmla="*/ 0 h 3956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977664" h="3956050">
                <a:moveTo>
                  <a:pt x="1564981" y="0"/>
                </a:moveTo>
                <a:lnTo>
                  <a:pt x="3977664" y="0"/>
                </a:lnTo>
                <a:cubicBezTo>
                  <a:pt x="3977664" y="0"/>
                  <a:pt x="3977664" y="0"/>
                  <a:pt x="3977664" y="3956050"/>
                </a:cubicBezTo>
                <a:cubicBezTo>
                  <a:pt x="3636621" y="3619770"/>
                  <a:pt x="3254335" y="3300938"/>
                  <a:pt x="2808599" y="3104246"/>
                </a:cubicBezTo>
                <a:cubicBezTo>
                  <a:pt x="2572249" y="3001142"/>
                  <a:pt x="2320035" y="2929761"/>
                  <a:pt x="2044028" y="2912313"/>
                </a:cubicBezTo>
                <a:cubicBezTo>
                  <a:pt x="1679191" y="2891692"/>
                  <a:pt x="1360355" y="2904382"/>
                  <a:pt x="1087521" y="2918658"/>
                </a:cubicBezTo>
                <a:cubicBezTo>
                  <a:pt x="709994" y="2936106"/>
                  <a:pt x="424469" y="2955141"/>
                  <a:pt x="232533" y="2880588"/>
                </a:cubicBezTo>
                <a:cubicBezTo>
                  <a:pt x="56460" y="2810794"/>
                  <a:pt x="-43474" y="2561757"/>
                  <a:pt x="18390" y="2135062"/>
                </a:cubicBezTo>
                <a:cubicBezTo>
                  <a:pt x="46942" y="1930438"/>
                  <a:pt x="151635" y="1606848"/>
                  <a:pt x="380054" y="1237257"/>
                </a:cubicBezTo>
                <a:cubicBezTo>
                  <a:pt x="617991" y="853390"/>
                  <a:pt x="989173" y="417178"/>
                  <a:pt x="1555464" y="6345"/>
                </a:cubicBezTo>
                <a:cubicBezTo>
                  <a:pt x="1558636" y="4759"/>
                  <a:pt x="1561809" y="1586"/>
                  <a:pt x="1564981" y="0"/>
                </a:cubicBezTo>
                <a:close/>
              </a:path>
            </a:pathLst>
          </a:custGeom>
          <a:gradFill>
            <a:gsLst>
              <a:gs pos="27000">
                <a:srgbClr val="04939A"/>
              </a:gs>
              <a:gs pos="88000">
                <a:srgbClr val="8CC6C8"/>
              </a:gs>
            </a:gsLst>
            <a:lin ang="15600000" scaled="0"/>
          </a:gradFill>
        </p:spPr>
        <p:txBody>
          <a:bodyPr wrap="square" lIns="1152000" tIns="972000">
            <a:noAutofit/>
          </a:bodyPr>
          <a:lstStyle>
            <a:lvl1pPr algn="l">
              <a:spcBef>
                <a:spcPts val="0"/>
              </a:spcBef>
              <a:defRPr sz="1000" i="1" cap="none" baseline="0">
                <a:solidFill>
                  <a:schemeClr val="bg1"/>
                </a:solidFill>
              </a:defRPr>
            </a:lvl1pPr>
          </a:lstStyle>
          <a:p>
            <a:r>
              <a:rPr lang="fr-FR" dirty="0"/>
              <a:t>Si souhaité,</a:t>
            </a:r>
            <a:br>
              <a:rPr lang="fr-FR" dirty="0"/>
            </a:br>
            <a:r>
              <a:rPr lang="fr-FR" dirty="0"/>
              <a:t>glissez ou insérez votre image ici.</a:t>
            </a:r>
            <a:br>
              <a:rPr lang="fr-FR" dirty="0"/>
            </a:br>
            <a:r>
              <a:rPr lang="fr-FR" dirty="0"/>
              <a:t>Si non, laissez vide et ce texte sera invisible en projection/impression</a:t>
            </a:r>
          </a:p>
        </p:txBody>
      </p:sp>
      <p:sp>
        <p:nvSpPr>
          <p:cNvPr id="14" name="ZoneTexte 13">
            <a:extLst>
              <a:ext uri="{FF2B5EF4-FFF2-40B4-BE49-F238E27FC236}">
                <a16:creationId xmlns:a16="http://schemas.microsoft.com/office/drawing/2014/main" id="{F91FD682-C602-4E79-9F64-B525B909330B}"/>
              </a:ext>
            </a:extLst>
          </p:cNvPr>
          <p:cNvSpPr txBox="1"/>
          <p:nvPr userDrawn="1"/>
        </p:nvSpPr>
        <p:spPr>
          <a:xfrm>
            <a:off x="-76200" y="6858000"/>
            <a:ext cx="12268200" cy="430887"/>
          </a:xfrm>
          <a:prstGeom prst="rect">
            <a:avLst/>
          </a:prstGeom>
          <a:noFill/>
        </p:spPr>
        <p:txBody>
          <a:bodyPr wrap="square" rtlCol="0">
            <a:spAutoFit/>
          </a:bodyPr>
          <a:lstStyle/>
          <a:p>
            <a:r>
              <a:rPr lang="fr-FR" sz="1100" dirty="0">
                <a:solidFill>
                  <a:schemeClr val="bg1">
                    <a:lumMod val="65000"/>
                  </a:schemeClr>
                </a:solidFill>
              </a:rPr>
              <a:t>Astuce pour modifier une image déjà présente : Clic droit sur l'image + choisir "Changer d'image"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100" dirty="0">
                <a:solidFill>
                  <a:schemeClr val="bg1">
                    <a:lumMod val="65000"/>
                  </a:schemeClr>
                </a:solidFill>
              </a:rPr>
              <a:t>Astuce pour modifier le cadrage d'une image : Clic droit sur l'image + choisir "Rogner"</a:t>
            </a:r>
          </a:p>
        </p:txBody>
      </p:sp>
    </p:spTree>
    <p:extLst>
      <p:ext uri="{BB962C8B-B14F-4D97-AF65-F5344CB8AC3E}">
        <p14:creationId xmlns:p14="http://schemas.microsoft.com/office/powerpoint/2010/main" val="1609489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Contenu + Exergue 1 Orange">
    <p:bg>
      <p:bgRef idx="1001">
        <a:schemeClr val="bg1"/>
      </p:bgRef>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4A9F225-6452-48CF-BCF4-B7F4B4775957}"/>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Freeform 5">
            <a:extLst>
              <a:ext uri="{FF2B5EF4-FFF2-40B4-BE49-F238E27FC236}">
                <a16:creationId xmlns:a16="http://schemas.microsoft.com/office/drawing/2014/main" id="{9736EB99-581C-415D-BD2C-47AB4E353EE7}"/>
              </a:ext>
            </a:extLst>
          </p:cNvPr>
          <p:cNvSpPr>
            <a:spLocks/>
          </p:cNvSpPr>
          <p:nvPr userDrawn="1"/>
        </p:nvSpPr>
        <p:spPr bwMode="auto">
          <a:xfrm>
            <a:off x="0" y="0"/>
            <a:ext cx="8864600" cy="6858000"/>
          </a:xfrm>
          <a:custGeom>
            <a:avLst/>
            <a:gdLst>
              <a:gd name="T0" fmla="*/ 3714 w 5585"/>
              <a:gd name="T1" fmla="*/ 3841 h 4320"/>
              <a:gd name="T2" fmla="*/ 5113 w 5585"/>
              <a:gd name="T3" fmla="*/ 1756 h 4320"/>
              <a:gd name="T4" fmla="*/ 5585 w 5585"/>
              <a:gd name="T5" fmla="*/ 0 h 4320"/>
              <a:gd name="T6" fmla="*/ 0 w 5585"/>
              <a:gd name="T7" fmla="*/ 0 h 4320"/>
              <a:gd name="T8" fmla="*/ 0 w 5585"/>
              <a:gd name="T9" fmla="*/ 4320 h 4320"/>
              <a:gd name="T10" fmla="*/ 3907 w 5585"/>
              <a:gd name="T11" fmla="*/ 4320 h 4320"/>
              <a:gd name="T12" fmla="*/ 3714 w 5585"/>
              <a:gd name="T13" fmla="*/ 3841 h 4320"/>
            </a:gdLst>
            <a:ahLst/>
            <a:cxnLst>
              <a:cxn ang="0">
                <a:pos x="T0" y="T1"/>
              </a:cxn>
              <a:cxn ang="0">
                <a:pos x="T2" y="T3"/>
              </a:cxn>
              <a:cxn ang="0">
                <a:pos x="T4" y="T5"/>
              </a:cxn>
              <a:cxn ang="0">
                <a:pos x="T6" y="T7"/>
              </a:cxn>
              <a:cxn ang="0">
                <a:pos x="T8" y="T9"/>
              </a:cxn>
              <a:cxn ang="0">
                <a:pos x="T10" y="T11"/>
              </a:cxn>
              <a:cxn ang="0">
                <a:pos x="T12" y="T13"/>
              </a:cxn>
            </a:cxnLst>
            <a:rect l="0" t="0" r="r" b="b"/>
            <a:pathLst>
              <a:path w="5585" h="4320">
                <a:moveTo>
                  <a:pt x="3714" y="3841"/>
                </a:moveTo>
                <a:cubicBezTo>
                  <a:pt x="3834" y="3376"/>
                  <a:pt x="4483" y="2794"/>
                  <a:pt x="5113" y="1756"/>
                </a:cubicBezTo>
                <a:cubicBezTo>
                  <a:pt x="5452" y="1193"/>
                  <a:pt x="5573" y="594"/>
                  <a:pt x="5585" y="0"/>
                </a:cubicBezTo>
                <a:cubicBezTo>
                  <a:pt x="0" y="0"/>
                  <a:pt x="0" y="0"/>
                  <a:pt x="0" y="0"/>
                </a:cubicBezTo>
                <a:cubicBezTo>
                  <a:pt x="0" y="4320"/>
                  <a:pt x="0" y="4320"/>
                  <a:pt x="0" y="4320"/>
                </a:cubicBezTo>
                <a:cubicBezTo>
                  <a:pt x="3907" y="4320"/>
                  <a:pt x="3907" y="4320"/>
                  <a:pt x="3907" y="4320"/>
                </a:cubicBezTo>
                <a:cubicBezTo>
                  <a:pt x="3734" y="4166"/>
                  <a:pt x="3673" y="3998"/>
                  <a:pt x="3714" y="3841"/>
                </a:cubicBezTo>
                <a:close/>
              </a:path>
            </a:pathLst>
          </a:custGeom>
          <a:gradFill flip="none" rotWithShape="1">
            <a:gsLst>
              <a:gs pos="5000">
                <a:srgbClr val="D97D1A"/>
              </a:gs>
              <a:gs pos="89000">
                <a:srgbClr val="F2CF12"/>
              </a:gs>
            </a:gsLst>
            <a:lin ang="54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6">
            <a:extLst>
              <a:ext uri="{FF2B5EF4-FFF2-40B4-BE49-F238E27FC236}">
                <a16:creationId xmlns:a16="http://schemas.microsoft.com/office/drawing/2014/main" id="{128E9861-59EB-4B55-9980-26371E9A6F93}"/>
              </a:ext>
            </a:extLst>
          </p:cNvPr>
          <p:cNvSpPr>
            <a:spLocks/>
          </p:cNvSpPr>
          <p:nvPr userDrawn="1"/>
        </p:nvSpPr>
        <p:spPr bwMode="auto">
          <a:xfrm>
            <a:off x="0" y="0"/>
            <a:ext cx="8786813" cy="6858000"/>
          </a:xfrm>
          <a:custGeom>
            <a:avLst/>
            <a:gdLst>
              <a:gd name="T0" fmla="*/ 3289 w 5536"/>
              <a:gd name="T1" fmla="*/ 3651 h 4320"/>
              <a:gd name="T2" fmla="*/ 4904 w 5536"/>
              <a:gd name="T3" fmla="*/ 1659 h 4320"/>
              <a:gd name="T4" fmla="*/ 5536 w 5536"/>
              <a:gd name="T5" fmla="*/ 0 h 4320"/>
              <a:gd name="T6" fmla="*/ 0 w 5536"/>
              <a:gd name="T7" fmla="*/ 0 h 4320"/>
              <a:gd name="T8" fmla="*/ 0 w 5536"/>
              <a:gd name="T9" fmla="*/ 4320 h 4320"/>
              <a:gd name="T10" fmla="*/ 3633 w 5536"/>
              <a:gd name="T11" fmla="*/ 4320 h 4320"/>
              <a:gd name="T12" fmla="*/ 3289 w 5536"/>
              <a:gd name="T13" fmla="*/ 3651 h 4320"/>
            </a:gdLst>
            <a:ahLst/>
            <a:cxnLst>
              <a:cxn ang="0">
                <a:pos x="T0" y="T1"/>
              </a:cxn>
              <a:cxn ang="0">
                <a:pos x="T2" y="T3"/>
              </a:cxn>
              <a:cxn ang="0">
                <a:pos x="T4" y="T5"/>
              </a:cxn>
              <a:cxn ang="0">
                <a:pos x="T6" y="T7"/>
              </a:cxn>
              <a:cxn ang="0">
                <a:pos x="T8" y="T9"/>
              </a:cxn>
              <a:cxn ang="0">
                <a:pos x="T10" y="T11"/>
              </a:cxn>
              <a:cxn ang="0">
                <a:pos x="T12" y="T13"/>
              </a:cxn>
            </a:cxnLst>
            <a:rect l="0" t="0" r="r" b="b"/>
            <a:pathLst>
              <a:path w="5536" h="4320">
                <a:moveTo>
                  <a:pt x="3289" y="3651"/>
                </a:moveTo>
                <a:cubicBezTo>
                  <a:pt x="3455" y="3189"/>
                  <a:pt x="4169" y="2657"/>
                  <a:pt x="4904" y="1659"/>
                </a:cubicBezTo>
                <a:cubicBezTo>
                  <a:pt x="5283" y="1143"/>
                  <a:pt x="5462" y="575"/>
                  <a:pt x="5536" y="0"/>
                </a:cubicBezTo>
                <a:cubicBezTo>
                  <a:pt x="0" y="0"/>
                  <a:pt x="0" y="0"/>
                  <a:pt x="0" y="0"/>
                </a:cubicBezTo>
                <a:cubicBezTo>
                  <a:pt x="0" y="4320"/>
                  <a:pt x="0" y="4320"/>
                  <a:pt x="0" y="4320"/>
                </a:cubicBezTo>
                <a:cubicBezTo>
                  <a:pt x="3633" y="4320"/>
                  <a:pt x="3633" y="4320"/>
                  <a:pt x="3633" y="4320"/>
                </a:cubicBezTo>
                <a:cubicBezTo>
                  <a:pt x="3321" y="4099"/>
                  <a:pt x="3216" y="3858"/>
                  <a:pt x="3289" y="3651"/>
                </a:cubicBezTo>
                <a:close/>
              </a:path>
            </a:pathLst>
          </a:custGeom>
          <a:gradFill flip="none" rotWithShape="1">
            <a:gsLst>
              <a:gs pos="27000">
                <a:srgbClr val="CF631B"/>
              </a:gs>
              <a:gs pos="87000">
                <a:srgbClr val="F2CC12"/>
              </a:gs>
            </a:gsLst>
            <a:lin ang="132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 name="Titre 1">
            <a:extLst>
              <a:ext uri="{FF2B5EF4-FFF2-40B4-BE49-F238E27FC236}">
                <a16:creationId xmlns:a16="http://schemas.microsoft.com/office/drawing/2014/main" id="{B2403542-EFDA-457D-90AB-811663849E6F}"/>
              </a:ext>
            </a:extLst>
          </p:cNvPr>
          <p:cNvSpPr>
            <a:spLocks noGrp="1"/>
          </p:cNvSpPr>
          <p:nvPr>
            <p:ph type="title"/>
          </p:nvPr>
        </p:nvSpPr>
        <p:spPr>
          <a:xfrm>
            <a:off x="731838" y="882000"/>
            <a:ext cx="5845943" cy="1260835"/>
          </a:xfrm>
        </p:spPr>
        <p:txBody>
          <a:bodyPr anchor="b">
            <a:normAutofit/>
          </a:bodyPr>
          <a:lstStyle>
            <a:lvl1pPr>
              <a:defRPr sz="2000">
                <a:solidFill>
                  <a:schemeClr val="bg1"/>
                </a:solidFill>
              </a:defRPr>
            </a:lvl1pPr>
          </a:lstStyle>
          <a:p>
            <a:r>
              <a:rPr lang="fr-FR"/>
              <a:t>Modifiez le style du titre</a:t>
            </a:r>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731838" y="2476501"/>
            <a:ext cx="5336453" cy="3689350"/>
          </a:xfrm>
        </p:spPr>
        <p:txBody>
          <a:bodyPr vert="horz" lIns="91440" tIns="45720" rIns="91440" bIns="45720" rtlCol="0">
            <a:normAutofit/>
          </a:bodyPr>
          <a:lstStyle>
            <a:lvl1pPr>
              <a:defRPr lang="fr-FR" dirty="0">
                <a:solidFill>
                  <a:schemeClr val="bg1"/>
                </a:solidFill>
              </a:defRPr>
            </a:lvl1pPr>
            <a:lvl2pPr>
              <a:defRPr lang="fr-FR" dirty="0">
                <a:solidFill>
                  <a:schemeClr val="bg1"/>
                </a:solidFill>
              </a:defRPr>
            </a:lvl2pPr>
            <a:lvl3pPr>
              <a:defRPr lang="fr-FR" dirty="0">
                <a:solidFill>
                  <a:schemeClr val="bg1"/>
                </a:solidFill>
              </a:defRPr>
            </a:lvl3pPr>
            <a:lvl4pPr>
              <a:defRPr lang="fr-FR" dirty="0">
                <a:solidFill>
                  <a:schemeClr val="bg1"/>
                </a:solidFill>
              </a:defRPr>
            </a:lvl4pPr>
            <a:lvl5pPr>
              <a:defRPr lang="fr-FR" dirty="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19" name="Espace réservé du contenu 2">
            <a:extLst>
              <a:ext uri="{FF2B5EF4-FFF2-40B4-BE49-F238E27FC236}">
                <a16:creationId xmlns:a16="http://schemas.microsoft.com/office/drawing/2014/main" id="{33AD7AC0-220E-4F62-A332-C415726467E5}"/>
              </a:ext>
            </a:extLst>
          </p:cNvPr>
          <p:cNvSpPr>
            <a:spLocks noGrp="1"/>
          </p:cNvSpPr>
          <p:nvPr>
            <p:ph idx="13" hasCustomPrompt="1"/>
          </p:nvPr>
        </p:nvSpPr>
        <p:spPr>
          <a:xfrm>
            <a:off x="9084253" y="358125"/>
            <a:ext cx="2854037" cy="5807725"/>
          </a:xfrm>
        </p:spPr>
        <p:txBody>
          <a:bodyPr>
            <a:normAutofit/>
          </a:bodyPr>
          <a:lstStyle>
            <a:lvl1pPr>
              <a:defRPr sz="1500" cap="none" baseline="0">
                <a:solidFill>
                  <a:schemeClr val="tx1"/>
                </a:solidFill>
                <a:latin typeface="+mj-lt"/>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rgbClr val="9EA2A5"/>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sp>
        <p:nvSpPr>
          <p:cNvPr id="32" name="ZoneTexte 31">
            <a:extLst>
              <a:ext uri="{FF2B5EF4-FFF2-40B4-BE49-F238E27FC236}">
                <a16:creationId xmlns:a16="http://schemas.microsoft.com/office/drawing/2014/main" id="{B77F466F-0CAF-4CD2-BA87-9152E2F9C21E}"/>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 Exergue 1 Orange</a:t>
            </a:r>
          </a:p>
        </p:txBody>
      </p:sp>
    </p:spTree>
    <p:extLst>
      <p:ext uri="{BB962C8B-B14F-4D97-AF65-F5344CB8AC3E}">
        <p14:creationId xmlns:p14="http://schemas.microsoft.com/office/powerpoint/2010/main" val="256267593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Contenu + Exergue 1 VER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4A9F225-6452-48CF-BCF4-B7F4B4775957}"/>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Freeform 5">
            <a:extLst>
              <a:ext uri="{FF2B5EF4-FFF2-40B4-BE49-F238E27FC236}">
                <a16:creationId xmlns:a16="http://schemas.microsoft.com/office/drawing/2014/main" id="{9736EB99-581C-415D-BD2C-47AB4E353EE7}"/>
              </a:ext>
            </a:extLst>
          </p:cNvPr>
          <p:cNvSpPr>
            <a:spLocks/>
          </p:cNvSpPr>
          <p:nvPr userDrawn="1"/>
        </p:nvSpPr>
        <p:spPr bwMode="auto">
          <a:xfrm>
            <a:off x="0" y="0"/>
            <a:ext cx="8864600" cy="6858000"/>
          </a:xfrm>
          <a:custGeom>
            <a:avLst/>
            <a:gdLst>
              <a:gd name="T0" fmla="*/ 3714 w 5585"/>
              <a:gd name="T1" fmla="*/ 3841 h 4320"/>
              <a:gd name="T2" fmla="*/ 5113 w 5585"/>
              <a:gd name="T3" fmla="*/ 1756 h 4320"/>
              <a:gd name="T4" fmla="*/ 5585 w 5585"/>
              <a:gd name="T5" fmla="*/ 0 h 4320"/>
              <a:gd name="T6" fmla="*/ 0 w 5585"/>
              <a:gd name="T7" fmla="*/ 0 h 4320"/>
              <a:gd name="T8" fmla="*/ 0 w 5585"/>
              <a:gd name="T9" fmla="*/ 4320 h 4320"/>
              <a:gd name="T10" fmla="*/ 3907 w 5585"/>
              <a:gd name="T11" fmla="*/ 4320 h 4320"/>
              <a:gd name="T12" fmla="*/ 3714 w 5585"/>
              <a:gd name="T13" fmla="*/ 3841 h 4320"/>
            </a:gdLst>
            <a:ahLst/>
            <a:cxnLst>
              <a:cxn ang="0">
                <a:pos x="T0" y="T1"/>
              </a:cxn>
              <a:cxn ang="0">
                <a:pos x="T2" y="T3"/>
              </a:cxn>
              <a:cxn ang="0">
                <a:pos x="T4" y="T5"/>
              </a:cxn>
              <a:cxn ang="0">
                <a:pos x="T6" y="T7"/>
              </a:cxn>
              <a:cxn ang="0">
                <a:pos x="T8" y="T9"/>
              </a:cxn>
              <a:cxn ang="0">
                <a:pos x="T10" y="T11"/>
              </a:cxn>
              <a:cxn ang="0">
                <a:pos x="T12" y="T13"/>
              </a:cxn>
            </a:cxnLst>
            <a:rect l="0" t="0" r="r" b="b"/>
            <a:pathLst>
              <a:path w="5585" h="4320">
                <a:moveTo>
                  <a:pt x="3714" y="3841"/>
                </a:moveTo>
                <a:cubicBezTo>
                  <a:pt x="3834" y="3376"/>
                  <a:pt x="4483" y="2794"/>
                  <a:pt x="5113" y="1756"/>
                </a:cubicBezTo>
                <a:cubicBezTo>
                  <a:pt x="5452" y="1193"/>
                  <a:pt x="5573" y="594"/>
                  <a:pt x="5585" y="0"/>
                </a:cubicBezTo>
                <a:cubicBezTo>
                  <a:pt x="0" y="0"/>
                  <a:pt x="0" y="0"/>
                  <a:pt x="0" y="0"/>
                </a:cubicBezTo>
                <a:cubicBezTo>
                  <a:pt x="0" y="4320"/>
                  <a:pt x="0" y="4320"/>
                  <a:pt x="0" y="4320"/>
                </a:cubicBezTo>
                <a:cubicBezTo>
                  <a:pt x="3907" y="4320"/>
                  <a:pt x="3907" y="4320"/>
                  <a:pt x="3907" y="4320"/>
                </a:cubicBezTo>
                <a:cubicBezTo>
                  <a:pt x="3734" y="4166"/>
                  <a:pt x="3673" y="3998"/>
                  <a:pt x="3714" y="3841"/>
                </a:cubicBezTo>
                <a:close/>
              </a:path>
            </a:pathLst>
          </a:custGeom>
          <a:gradFill flip="none" rotWithShape="1">
            <a:gsLst>
              <a:gs pos="5000">
                <a:srgbClr val="B9CA2E"/>
              </a:gs>
              <a:gs pos="89000">
                <a:srgbClr val="DADA22"/>
              </a:gs>
            </a:gsLst>
            <a:lin ang="54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6">
            <a:extLst>
              <a:ext uri="{FF2B5EF4-FFF2-40B4-BE49-F238E27FC236}">
                <a16:creationId xmlns:a16="http://schemas.microsoft.com/office/drawing/2014/main" id="{128E9861-59EB-4B55-9980-26371E9A6F93}"/>
              </a:ext>
            </a:extLst>
          </p:cNvPr>
          <p:cNvSpPr>
            <a:spLocks/>
          </p:cNvSpPr>
          <p:nvPr userDrawn="1"/>
        </p:nvSpPr>
        <p:spPr bwMode="auto">
          <a:xfrm>
            <a:off x="0" y="0"/>
            <a:ext cx="8786813" cy="6858000"/>
          </a:xfrm>
          <a:custGeom>
            <a:avLst/>
            <a:gdLst>
              <a:gd name="T0" fmla="*/ 3289 w 5536"/>
              <a:gd name="T1" fmla="*/ 3651 h 4320"/>
              <a:gd name="T2" fmla="*/ 4904 w 5536"/>
              <a:gd name="T3" fmla="*/ 1659 h 4320"/>
              <a:gd name="T4" fmla="*/ 5536 w 5536"/>
              <a:gd name="T5" fmla="*/ 0 h 4320"/>
              <a:gd name="T6" fmla="*/ 0 w 5536"/>
              <a:gd name="T7" fmla="*/ 0 h 4320"/>
              <a:gd name="T8" fmla="*/ 0 w 5536"/>
              <a:gd name="T9" fmla="*/ 4320 h 4320"/>
              <a:gd name="T10" fmla="*/ 3633 w 5536"/>
              <a:gd name="T11" fmla="*/ 4320 h 4320"/>
              <a:gd name="T12" fmla="*/ 3289 w 5536"/>
              <a:gd name="T13" fmla="*/ 3651 h 4320"/>
            </a:gdLst>
            <a:ahLst/>
            <a:cxnLst>
              <a:cxn ang="0">
                <a:pos x="T0" y="T1"/>
              </a:cxn>
              <a:cxn ang="0">
                <a:pos x="T2" y="T3"/>
              </a:cxn>
              <a:cxn ang="0">
                <a:pos x="T4" y="T5"/>
              </a:cxn>
              <a:cxn ang="0">
                <a:pos x="T6" y="T7"/>
              </a:cxn>
              <a:cxn ang="0">
                <a:pos x="T8" y="T9"/>
              </a:cxn>
              <a:cxn ang="0">
                <a:pos x="T10" y="T11"/>
              </a:cxn>
              <a:cxn ang="0">
                <a:pos x="T12" y="T13"/>
              </a:cxn>
            </a:cxnLst>
            <a:rect l="0" t="0" r="r" b="b"/>
            <a:pathLst>
              <a:path w="5536" h="4320">
                <a:moveTo>
                  <a:pt x="3289" y="3651"/>
                </a:moveTo>
                <a:cubicBezTo>
                  <a:pt x="3455" y="3189"/>
                  <a:pt x="4169" y="2657"/>
                  <a:pt x="4904" y="1659"/>
                </a:cubicBezTo>
                <a:cubicBezTo>
                  <a:pt x="5283" y="1143"/>
                  <a:pt x="5462" y="575"/>
                  <a:pt x="5536" y="0"/>
                </a:cubicBezTo>
                <a:cubicBezTo>
                  <a:pt x="0" y="0"/>
                  <a:pt x="0" y="0"/>
                  <a:pt x="0" y="0"/>
                </a:cubicBezTo>
                <a:cubicBezTo>
                  <a:pt x="0" y="4320"/>
                  <a:pt x="0" y="4320"/>
                  <a:pt x="0" y="4320"/>
                </a:cubicBezTo>
                <a:cubicBezTo>
                  <a:pt x="3633" y="4320"/>
                  <a:pt x="3633" y="4320"/>
                  <a:pt x="3633" y="4320"/>
                </a:cubicBezTo>
                <a:cubicBezTo>
                  <a:pt x="3321" y="4099"/>
                  <a:pt x="3216" y="3858"/>
                  <a:pt x="3289" y="3651"/>
                </a:cubicBezTo>
                <a:close/>
              </a:path>
            </a:pathLst>
          </a:custGeom>
          <a:gradFill flip="none" rotWithShape="1">
            <a:gsLst>
              <a:gs pos="27000">
                <a:srgbClr val="A5C236"/>
              </a:gs>
              <a:gs pos="89000">
                <a:srgbClr val="DADA22"/>
              </a:gs>
            </a:gsLst>
            <a:lin ang="132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 name="Titre 1">
            <a:extLst>
              <a:ext uri="{FF2B5EF4-FFF2-40B4-BE49-F238E27FC236}">
                <a16:creationId xmlns:a16="http://schemas.microsoft.com/office/drawing/2014/main" id="{B2403542-EFDA-457D-90AB-811663849E6F}"/>
              </a:ext>
            </a:extLst>
          </p:cNvPr>
          <p:cNvSpPr>
            <a:spLocks noGrp="1"/>
          </p:cNvSpPr>
          <p:nvPr>
            <p:ph type="title"/>
          </p:nvPr>
        </p:nvSpPr>
        <p:spPr>
          <a:xfrm>
            <a:off x="731838" y="882000"/>
            <a:ext cx="5845943" cy="1260835"/>
          </a:xfrm>
        </p:spPr>
        <p:txBody>
          <a:bodyPr anchor="b">
            <a:normAutofit/>
          </a:bodyPr>
          <a:lstStyle>
            <a:lvl1pPr>
              <a:defRPr sz="2000">
                <a:solidFill>
                  <a:schemeClr val="bg1"/>
                </a:solidFill>
              </a:defRPr>
            </a:lvl1pPr>
          </a:lstStyle>
          <a:p>
            <a:r>
              <a:rPr lang="fr-FR"/>
              <a:t>Modifiez le style du titre</a:t>
            </a:r>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731838" y="2476501"/>
            <a:ext cx="5336453" cy="3689350"/>
          </a:xfrm>
        </p:spPr>
        <p:txBody>
          <a:bodyPr vert="horz" lIns="91440" tIns="45720" rIns="91440" bIns="45720" rtlCol="0">
            <a:normAutofit/>
          </a:bodyPr>
          <a:lstStyle>
            <a:lvl1pPr>
              <a:defRPr lang="fr-FR" dirty="0">
                <a:solidFill>
                  <a:schemeClr val="bg1"/>
                </a:solidFill>
              </a:defRPr>
            </a:lvl1pPr>
            <a:lvl2pPr>
              <a:defRPr lang="fr-FR" dirty="0">
                <a:solidFill>
                  <a:schemeClr val="bg1"/>
                </a:solidFill>
              </a:defRPr>
            </a:lvl2pPr>
            <a:lvl3pPr>
              <a:defRPr lang="fr-FR" dirty="0">
                <a:solidFill>
                  <a:schemeClr val="bg1"/>
                </a:solidFill>
              </a:defRPr>
            </a:lvl3pPr>
            <a:lvl4pPr>
              <a:defRPr lang="fr-FR" dirty="0">
                <a:solidFill>
                  <a:schemeClr val="bg1"/>
                </a:solidFill>
              </a:defRPr>
            </a:lvl4pPr>
            <a:lvl5pPr>
              <a:defRPr lang="fr-FR" dirty="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19" name="Espace réservé du contenu 2">
            <a:extLst>
              <a:ext uri="{FF2B5EF4-FFF2-40B4-BE49-F238E27FC236}">
                <a16:creationId xmlns:a16="http://schemas.microsoft.com/office/drawing/2014/main" id="{33AD7AC0-220E-4F62-A332-C415726467E5}"/>
              </a:ext>
            </a:extLst>
          </p:cNvPr>
          <p:cNvSpPr>
            <a:spLocks noGrp="1"/>
          </p:cNvSpPr>
          <p:nvPr>
            <p:ph idx="13" hasCustomPrompt="1"/>
          </p:nvPr>
        </p:nvSpPr>
        <p:spPr>
          <a:xfrm>
            <a:off x="9084253" y="358125"/>
            <a:ext cx="2854037" cy="5807725"/>
          </a:xfrm>
        </p:spPr>
        <p:txBody>
          <a:bodyPr>
            <a:normAutofit/>
          </a:bodyPr>
          <a:lstStyle>
            <a:lvl1pPr>
              <a:defRPr sz="1500" cap="none" baseline="0">
                <a:solidFill>
                  <a:schemeClr val="tx1"/>
                </a:solidFill>
                <a:latin typeface="+mj-lt"/>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rgbClr val="9EA2A5"/>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sp>
        <p:nvSpPr>
          <p:cNvPr id="32" name="ZoneTexte 31">
            <a:extLst>
              <a:ext uri="{FF2B5EF4-FFF2-40B4-BE49-F238E27FC236}">
                <a16:creationId xmlns:a16="http://schemas.microsoft.com/office/drawing/2014/main" id="{B77F466F-0CAF-4CD2-BA87-9152E2F9C21E}"/>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 Exergue 1 VERT</a:t>
            </a:r>
          </a:p>
        </p:txBody>
      </p:sp>
    </p:spTree>
    <p:extLst>
      <p:ext uri="{BB962C8B-B14F-4D97-AF65-F5344CB8AC3E}">
        <p14:creationId xmlns:p14="http://schemas.microsoft.com/office/powerpoint/2010/main" val="111459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u + Exergue 1 BLEU">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4A9F225-6452-48CF-BCF4-B7F4B4775957}"/>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Freeform 5">
            <a:extLst>
              <a:ext uri="{FF2B5EF4-FFF2-40B4-BE49-F238E27FC236}">
                <a16:creationId xmlns:a16="http://schemas.microsoft.com/office/drawing/2014/main" id="{9736EB99-581C-415D-BD2C-47AB4E353EE7}"/>
              </a:ext>
            </a:extLst>
          </p:cNvPr>
          <p:cNvSpPr>
            <a:spLocks/>
          </p:cNvSpPr>
          <p:nvPr userDrawn="1"/>
        </p:nvSpPr>
        <p:spPr bwMode="auto">
          <a:xfrm>
            <a:off x="0" y="0"/>
            <a:ext cx="8864600" cy="6858000"/>
          </a:xfrm>
          <a:custGeom>
            <a:avLst/>
            <a:gdLst>
              <a:gd name="T0" fmla="*/ 3714 w 5585"/>
              <a:gd name="T1" fmla="*/ 3841 h 4320"/>
              <a:gd name="T2" fmla="*/ 5113 w 5585"/>
              <a:gd name="T3" fmla="*/ 1756 h 4320"/>
              <a:gd name="T4" fmla="*/ 5585 w 5585"/>
              <a:gd name="T5" fmla="*/ 0 h 4320"/>
              <a:gd name="T6" fmla="*/ 0 w 5585"/>
              <a:gd name="T7" fmla="*/ 0 h 4320"/>
              <a:gd name="T8" fmla="*/ 0 w 5585"/>
              <a:gd name="T9" fmla="*/ 4320 h 4320"/>
              <a:gd name="T10" fmla="*/ 3907 w 5585"/>
              <a:gd name="T11" fmla="*/ 4320 h 4320"/>
              <a:gd name="T12" fmla="*/ 3714 w 5585"/>
              <a:gd name="T13" fmla="*/ 3841 h 4320"/>
            </a:gdLst>
            <a:ahLst/>
            <a:cxnLst>
              <a:cxn ang="0">
                <a:pos x="T0" y="T1"/>
              </a:cxn>
              <a:cxn ang="0">
                <a:pos x="T2" y="T3"/>
              </a:cxn>
              <a:cxn ang="0">
                <a:pos x="T4" y="T5"/>
              </a:cxn>
              <a:cxn ang="0">
                <a:pos x="T6" y="T7"/>
              </a:cxn>
              <a:cxn ang="0">
                <a:pos x="T8" y="T9"/>
              </a:cxn>
              <a:cxn ang="0">
                <a:pos x="T10" y="T11"/>
              </a:cxn>
              <a:cxn ang="0">
                <a:pos x="T12" y="T13"/>
              </a:cxn>
            </a:cxnLst>
            <a:rect l="0" t="0" r="r" b="b"/>
            <a:pathLst>
              <a:path w="5585" h="4320">
                <a:moveTo>
                  <a:pt x="3714" y="3841"/>
                </a:moveTo>
                <a:cubicBezTo>
                  <a:pt x="3834" y="3376"/>
                  <a:pt x="4483" y="2794"/>
                  <a:pt x="5113" y="1756"/>
                </a:cubicBezTo>
                <a:cubicBezTo>
                  <a:pt x="5452" y="1193"/>
                  <a:pt x="5573" y="594"/>
                  <a:pt x="5585" y="0"/>
                </a:cubicBezTo>
                <a:cubicBezTo>
                  <a:pt x="0" y="0"/>
                  <a:pt x="0" y="0"/>
                  <a:pt x="0" y="0"/>
                </a:cubicBezTo>
                <a:cubicBezTo>
                  <a:pt x="0" y="4320"/>
                  <a:pt x="0" y="4320"/>
                  <a:pt x="0" y="4320"/>
                </a:cubicBezTo>
                <a:cubicBezTo>
                  <a:pt x="3907" y="4320"/>
                  <a:pt x="3907" y="4320"/>
                  <a:pt x="3907" y="4320"/>
                </a:cubicBezTo>
                <a:cubicBezTo>
                  <a:pt x="3734" y="4166"/>
                  <a:pt x="3673" y="3998"/>
                  <a:pt x="3714" y="3841"/>
                </a:cubicBezTo>
                <a:close/>
              </a:path>
            </a:pathLst>
          </a:custGeom>
          <a:gradFill flip="none" rotWithShape="1">
            <a:gsLst>
              <a:gs pos="5000">
                <a:srgbClr val="07959C"/>
              </a:gs>
              <a:gs pos="89000">
                <a:srgbClr val="BAE2E3"/>
              </a:gs>
            </a:gsLst>
            <a:lin ang="54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6">
            <a:extLst>
              <a:ext uri="{FF2B5EF4-FFF2-40B4-BE49-F238E27FC236}">
                <a16:creationId xmlns:a16="http://schemas.microsoft.com/office/drawing/2014/main" id="{128E9861-59EB-4B55-9980-26371E9A6F93}"/>
              </a:ext>
            </a:extLst>
          </p:cNvPr>
          <p:cNvSpPr>
            <a:spLocks/>
          </p:cNvSpPr>
          <p:nvPr userDrawn="1"/>
        </p:nvSpPr>
        <p:spPr bwMode="auto">
          <a:xfrm>
            <a:off x="0" y="0"/>
            <a:ext cx="8786813" cy="6858000"/>
          </a:xfrm>
          <a:custGeom>
            <a:avLst/>
            <a:gdLst>
              <a:gd name="T0" fmla="*/ 3289 w 5536"/>
              <a:gd name="T1" fmla="*/ 3651 h 4320"/>
              <a:gd name="T2" fmla="*/ 4904 w 5536"/>
              <a:gd name="T3" fmla="*/ 1659 h 4320"/>
              <a:gd name="T4" fmla="*/ 5536 w 5536"/>
              <a:gd name="T5" fmla="*/ 0 h 4320"/>
              <a:gd name="T6" fmla="*/ 0 w 5536"/>
              <a:gd name="T7" fmla="*/ 0 h 4320"/>
              <a:gd name="T8" fmla="*/ 0 w 5536"/>
              <a:gd name="T9" fmla="*/ 4320 h 4320"/>
              <a:gd name="T10" fmla="*/ 3633 w 5536"/>
              <a:gd name="T11" fmla="*/ 4320 h 4320"/>
              <a:gd name="T12" fmla="*/ 3289 w 5536"/>
              <a:gd name="T13" fmla="*/ 3651 h 4320"/>
            </a:gdLst>
            <a:ahLst/>
            <a:cxnLst>
              <a:cxn ang="0">
                <a:pos x="T0" y="T1"/>
              </a:cxn>
              <a:cxn ang="0">
                <a:pos x="T2" y="T3"/>
              </a:cxn>
              <a:cxn ang="0">
                <a:pos x="T4" y="T5"/>
              </a:cxn>
              <a:cxn ang="0">
                <a:pos x="T6" y="T7"/>
              </a:cxn>
              <a:cxn ang="0">
                <a:pos x="T8" y="T9"/>
              </a:cxn>
              <a:cxn ang="0">
                <a:pos x="T10" y="T11"/>
              </a:cxn>
              <a:cxn ang="0">
                <a:pos x="T12" y="T13"/>
              </a:cxn>
            </a:cxnLst>
            <a:rect l="0" t="0" r="r" b="b"/>
            <a:pathLst>
              <a:path w="5536" h="4320">
                <a:moveTo>
                  <a:pt x="3289" y="3651"/>
                </a:moveTo>
                <a:cubicBezTo>
                  <a:pt x="3455" y="3189"/>
                  <a:pt x="4169" y="2657"/>
                  <a:pt x="4904" y="1659"/>
                </a:cubicBezTo>
                <a:cubicBezTo>
                  <a:pt x="5283" y="1143"/>
                  <a:pt x="5462" y="575"/>
                  <a:pt x="5536" y="0"/>
                </a:cubicBezTo>
                <a:cubicBezTo>
                  <a:pt x="0" y="0"/>
                  <a:pt x="0" y="0"/>
                  <a:pt x="0" y="0"/>
                </a:cubicBezTo>
                <a:cubicBezTo>
                  <a:pt x="0" y="4320"/>
                  <a:pt x="0" y="4320"/>
                  <a:pt x="0" y="4320"/>
                </a:cubicBezTo>
                <a:cubicBezTo>
                  <a:pt x="3633" y="4320"/>
                  <a:pt x="3633" y="4320"/>
                  <a:pt x="3633" y="4320"/>
                </a:cubicBezTo>
                <a:cubicBezTo>
                  <a:pt x="3321" y="4099"/>
                  <a:pt x="3216" y="3858"/>
                  <a:pt x="3289" y="3651"/>
                </a:cubicBezTo>
                <a:close/>
              </a:path>
            </a:pathLst>
          </a:custGeom>
          <a:gradFill flip="none" rotWithShape="1">
            <a:gsLst>
              <a:gs pos="29000">
                <a:srgbClr val="019199"/>
              </a:gs>
              <a:gs pos="89000">
                <a:srgbClr val="7EC8CC"/>
              </a:gs>
            </a:gsLst>
            <a:lin ang="132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 name="Titre 1">
            <a:extLst>
              <a:ext uri="{FF2B5EF4-FFF2-40B4-BE49-F238E27FC236}">
                <a16:creationId xmlns:a16="http://schemas.microsoft.com/office/drawing/2014/main" id="{B2403542-EFDA-457D-90AB-811663849E6F}"/>
              </a:ext>
            </a:extLst>
          </p:cNvPr>
          <p:cNvSpPr>
            <a:spLocks noGrp="1"/>
          </p:cNvSpPr>
          <p:nvPr>
            <p:ph type="title"/>
          </p:nvPr>
        </p:nvSpPr>
        <p:spPr>
          <a:xfrm>
            <a:off x="731838" y="882000"/>
            <a:ext cx="5845943" cy="1260835"/>
          </a:xfrm>
        </p:spPr>
        <p:txBody>
          <a:bodyPr anchor="b">
            <a:normAutofit/>
          </a:bodyPr>
          <a:lstStyle>
            <a:lvl1pPr>
              <a:defRPr sz="2000">
                <a:solidFill>
                  <a:schemeClr val="bg1"/>
                </a:solidFill>
              </a:defRPr>
            </a:lvl1pPr>
          </a:lstStyle>
          <a:p>
            <a:r>
              <a:rPr lang="fr-FR"/>
              <a:t>Modifiez le style du titre</a:t>
            </a:r>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731838" y="2476501"/>
            <a:ext cx="5336453" cy="3689350"/>
          </a:xfrm>
        </p:spPr>
        <p:txBody>
          <a:bodyPr vert="horz" lIns="91440" tIns="45720" rIns="91440" bIns="45720" rtlCol="0">
            <a:normAutofit/>
          </a:bodyPr>
          <a:lstStyle>
            <a:lvl1pPr>
              <a:defRPr lang="fr-FR" dirty="0">
                <a:solidFill>
                  <a:schemeClr val="bg1"/>
                </a:solidFill>
              </a:defRPr>
            </a:lvl1pPr>
            <a:lvl2pPr>
              <a:defRPr lang="fr-FR" dirty="0">
                <a:solidFill>
                  <a:schemeClr val="bg1"/>
                </a:solidFill>
              </a:defRPr>
            </a:lvl2pPr>
            <a:lvl3pPr>
              <a:defRPr lang="fr-FR" dirty="0">
                <a:solidFill>
                  <a:schemeClr val="bg1"/>
                </a:solidFill>
              </a:defRPr>
            </a:lvl3pPr>
            <a:lvl4pPr>
              <a:defRPr lang="fr-FR" dirty="0">
                <a:solidFill>
                  <a:schemeClr val="bg1"/>
                </a:solidFill>
              </a:defRPr>
            </a:lvl4pPr>
            <a:lvl5pPr>
              <a:defRPr lang="fr-FR" dirty="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19" name="Espace réservé du contenu 2">
            <a:extLst>
              <a:ext uri="{FF2B5EF4-FFF2-40B4-BE49-F238E27FC236}">
                <a16:creationId xmlns:a16="http://schemas.microsoft.com/office/drawing/2014/main" id="{33AD7AC0-220E-4F62-A332-C415726467E5}"/>
              </a:ext>
            </a:extLst>
          </p:cNvPr>
          <p:cNvSpPr>
            <a:spLocks noGrp="1"/>
          </p:cNvSpPr>
          <p:nvPr>
            <p:ph idx="13" hasCustomPrompt="1"/>
          </p:nvPr>
        </p:nvSpPr>
        <p:spPr>
          <a:xfrm>
            <a:off x="9084253" y="358125"/>
            <a:ext cx="2854037" cy="5807725"/>
          </a:xfrm>
        </p:spPr>
        <p:txBody>
          <a:bodyPr>
            <a:normAutofit/>
          </a:bodyPr>
          <a:lstStyle>
            <a:lvl1pPr>
              <a:defRPr sz="1500" cap="none" baseline="0">
                <a:solidFill>
                  <a:schemeClr val="tx1"/>
                </a:solidFill>
                <a:latin typeface="+mj-lt"/>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rgbClr val="9EA2A5"/>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sp>
        <p:nvSpPr>
          <p:cNvPr id="32" name="ZoneTexte 31">
            <a:extLst>
              <a:ext uri="{FF2B5EF4-FFF2-40B4-BE49-F238E27FC236}">
                <a16:creationId xmlns:a16="http://schemas.microsoft.com/office/drawing/2014/main" id="{B77F466F-0CAF-4CD2-BA87-9152E2F9C21E}"/>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 Exergue 1 BLEU</a:t>
            </a:r>
          </a:p>
        </p:txBody>
      </p:sp>
    </p:spTree>
    <p:extLst>
      <p:ext uri="{BB962C8B-B14F-4D97-AF65-F5344CB8AC3E}">
        <p14:creationId xmlns:p14="http://schemas.microsoft.com/office/powerpoint/2010/main" val="7806001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Contenu + Exergue 1 FUSCHIA">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4A9F225-6452-48CF-BCF4-B7F4B4775957}"/>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Freeform 5">
            <a:extLst>
              <a:ext uri="{FF2B5EF4-FFF2-40B4-BE49-F238E27FC236}">
                <a16:creationId xmlns:a16="http://schemas.microsoft.com/office/drawing/2014/main" id="{9736EB99-581C-415D-BD2C-47AB4E353EE7}"/>
              </a:ext>
            </a:extLst>
          </p:cNvPr>
          <p:cNvSpPr>
            <a:spLocks/>
          </p:cNvSpPr>
          <p:nvPr userDrawn="1"/>
        </p:nvSpPr>
        <p:spPr bwMode="auto">
          <a:xfrm>
            <a:off x="0" y="0"/>
            <a:ext cx="8864600" cy="6858000"/>
          </a:xfrm>
          <a:custGeom>
            <a:avLst/>
            <a:gdLst>
              <a:gd name="T0" fmla="*/ 3714 w 5585"/>
              <a:gd name="T1" fmla="*/ 3841 h 4320"/>
              <a:gd name="T2" fmla="*/ 5113 w 5585"/>
              <a:gd name="T3" fmla="*/ 1756 h 4320"/>
              <a:gd name="T4" fmla="*/ 5585 w 5585"/>
              <a:gd name="T5" fmla="*/ 0 h 4320"/>
              <a:gd name="T6" fmla="*/ 0 w 5585"/>
              <a:gd name="T7" fmla="*/ 0 h 4320"/>
              <a:gd name="T8" fmla="*/ 0 w 5585"/>
              <a:gd name="T9" fmla="*/ 4320 h 4320"/>
              <a:gd name="T10" fmla="*/ 3907 w 5585"/>
              <a:gd name="T11" fmla="*/ 4320 h 4320"/>
              <a:gd name="T12" fmla="*/ 3714 w 5585"/>
              <a:gd name="T13" fmla="*/ 3841 h 4320"/>
            </a:gdLst>
            <a:ahLst/>
            <a:cxnLst>
              <a:cxn ang="0">
                <a:pos x="T0" y="T1"/>
              </a:cxn>
              <a:cxn ang="0">
                <a:pos x="T2" y="T3"/>
              </a:cxn>
              <a:cxn ang="0">
                <a:pos x="T4" y="T5"/>
              </a:cxn>
              <a:cxn ang="0">
                <a:pos x="T6" y="T7"/>
              </a:cxn>
              <a:cxn ang="0">
                <a:pos x="T8" y="T9"/>
              </a:cxn>
              <a:cxn ang="0">
                <a:pos x="T10" y="T11"/>
              </a:cxn>
              <a:cxn ang="0">
                <a:pos x="T12" y="T13"/>
              </a:cxn>
            </a:cxnLst>
            <a:rect l="0" t="0" r="r" b="b"/>
            <a:pathLst>
              <a:path w="5585" h="4320">
                <a:moveTo>
                  <a:pt x="3714" y="3841"/>
                </a:moveTo>
                <a:cubicBezTo>
                  <a:pt x="3834" y="3376"/>
                  <a:pt x="4483" y="2794"/>
                  <a:pt x="5113" y="1756"/>
                </a:cubicBezTo>
                <a:cubicBezTo>
                  <a:pt x="5452" y="1193"/>
                  <a:pt x="5573" y="594"/>
                  <a:pt x="5585" y="0"/>
                </a:cubicBezTo>
                <a:cubicBezTo>
                  <a:pt x="0" y="0"/>
                  <a:pt x="0" y="0"/>
                  <a:pt x="0" y="0"/>
                </a:cubicBezTo>
                <a:cubicBezTo>
                  <a:pt x="0" y="4320"/>
                  <a:pt x="0" y="4320"/>
                  <a:pt x="0" y="4320"/>
                </a:cubicBezTo>
                <a:cubicBezTo>
                  <a:pt x="3907" y="4320"/>
                  <a:pt x="3907" y="4320"/>
                  <a:pt x="3907" y="4320"/>
                </a:cubicBezTo>
                <a:cubicBezTo>
                  <a:pt x="3734" y="4166"/>
                  <a:pt x="3673" y="3998"/>
                  <a:pt x="3714" y="3841"/>
                </a:cubicBezTo>
                <a:close/>
              </a:path>
            </a:pathLst>
          </a:custGeom>
          <a:gradFill flip="none" rotWithShape="1">
            <a:gsLst>
              <a:gs pos="5000">
                <a:srgbClr val="AD0455"/>
              </a:gs>
              <a:gs pos="89000">
                <a:srgbClr val="C20E1A"/>
              </a:gs>
            </a:gsLst>
            <a:lin ang="54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6">
            <a:extLst>
              <a:ext uri="{FF2B5EF4-FFF2-40B4-BE49-F238E27FC236}">
                <a16:creationId xmlns:a16="http://schemas.microsoft.com/office/drawing/2014/main" id="{128E9861-59EB-4B55-9980-26371E9A6F93}"/>
              </a:ext>
            </a:extLst>
          </p:cNvPr>
          <p:cNvSpPr>
            <a:spLocks/>
          </p:cNvSpPr>
          <p:nvPr userDrawn="1"/>
        </p:nvSpPr>
        <p:spPr bwMode="auto">
          <a:xfrm>
            <a:off x="0" y="0"/>
            <a:ext cx="8786813" cy="6858000"/>
          </a:xfrm>
          <a:custGeom>
            <a:avLst/>
            <a:gdLst>
              <a:gd name="T0" fmla="*/ 3289 w 5536"/>
              <a:gd name="T1" fmla="*/ 3651 h 4320"/>
              <a:gd name="T2" fmla="*/ 4904 w 5536"/>
              <a:gd name="T3" fmla="*/ 1659 h 4320"/>
              <a:gd name="T4" fmla="*/ 5536 w 5536"/>
              <a:gd name="T5" fmla="*/ 0 h 4320"/>
              <a:gd name="T6" fmla="*/ 0 w 5536"/>
              <a:gd name="T7" fmla="*/ 0 h 4320"/>
              <a:gd name="T8" fmla="*/ 0 w 5536"/>
              <a:gd name="T9" fmla="*/ 4320 h 4320"/>
              <a:gd name="T10" fmla="*/ 3633 w 5536"/>
              <a:gd name="T11" fmla="*/ 4320 h 4320"/>
              <a:gd name="T12" fmla="*/ 3289 w 5536"/>
              <a:gd name="T13" fmla="*/ 3651 h 4320"/>
            </a:gdLst>
            <a:ahLst/>
            <a:cxnLst>
              <a:cxn ang="0">
                <a:pos x="T0" y="T1"/>
              </a:cxn>
              <a:cxn ang="0">
                <a:pos x="T2" y="T3"/>
              </a:cxn>
              <a:cxn ang="0">
                <a:pos x="T4" y="T5"/>
              </a:cxn>
              <a:cxn ang="0">
                <a:pos x="T6" y="T7"/>
              </a:cxn>
              <a:cxn ang="0">
                <a:pos x="T8" y="T9"/>
              </a:cxn>
              <a:cxn ang="0">
                <a:pos x="T10" y="T11"/>
              </a:cxn>
              <a:cxn ang="0">
                <a:pos x="T12" y="T13"/>
              </a:cxn>
            </a:cxnLst>
            <a:rect l="0" t="0" r="r" b="b"/>
            <a:pathLst>
              <a:path w="5536" h="4320">
                <a:moveTo>
                  <a:pt x="3289" y="3651"/>
                </a:moveTo>
                <a:cubicBezTo>
                  <a:pt x="3455" y="3189"/>
                  <a:pt x="4169" y="2657"/>
                  <a:pt x="4904" y="1659"/>
                </a:cubicBezTo>
                <a:cubicBezTo>
                  <a:pt x="5283" y="1143"/>
                  <a:pt x="5462" y="575"/>
                  <a:pt x="5536" y="0"/>
                </a:cubicBezTo>
                <a:cubicBezTo>
                  <a:pt x="0" y="0"/>
                  <a:pt x="0" y="0"/>
                  <a:pt x="0" y="0"/>
                </a:cubicBezTo>
                <a:cubicBezTo>
                  <a:pt x="0" y="4320"/>
                  <a:pt x="0" y="4320"/>
                  <a:pt x="0" y="4320"/>
                </a:cubicBezTo>
                <a:cubicBezTo>
                  <a:pt x="3633" y="4320"/>
                  <a:pt x="3633" y="4320"/>
                  <a:pt x="3633" y="4320"/>
                </a:cubicBezTo>
                <a:cubicBezTo>
                  <a:pt x="3321" y="4099"/>
                  <a:pt x="3216" y="3858"/>
                  <a:pt x="3289" y="3651"/>
                </a:cubicBezTo>
                <a:close/>
              </a:path>
            </a:pathLst>
          </a:custGeom>
          <a:gradFill flip="none" rotWithShape="1">
            <a:gsLst>
              <a:gs pos="27000">
                <a:srgbClr val="A9035F"/>
              </a:gs>
              <a:gs pos="89000">
                <a:srgbClr val="C00E1C"/>
              </a:gs>
            </a:gsLst>
            <a:lin ang="132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 name="Titre 1">
            <a:extLst>
              <a:ext uri="{FF2B5EF4-FFF2-40B4-BE49-F238E27FC236}">
                <a16:creationId xmlns:a16="http://schemas.microsoft.com/office/drawing/2014/main" id="{B2403542-EFDA-457D-90AB-811663849E6F}"/>
              </a:ext>
            </a:extLst>
          </p:cNvPr>
          <p:cNvSpPr>
            <a:spLocks noGrp="1"/>
          </p:cNvSpPr>
          <p:nvPr>
            <p:ph type="title"/>
          </p:nvPr>
        </p:nvSpPr>
        <p:spPr>
          <a:xfrm>
            <a:off x="731838" y="882000"/>
            <a:ext cx="5845943" cy="1260835"/>
          </a:xfrm>
        </p:spPr>
        <p:txBody>
          <a:bodyPr anchor="b">
            <a:normAutofit/>
          </a:bodyPr>
          <a:lstStyle>
            <a:lvl1pPr>
              <a:defRPr sz="2000">
                <a:solidFill>
                  <a:schemeClr val="bg1"/>
                </a:solidFill>
              </a:defRPr>
            </a:lvl1pPr>
          </a:lstStyle>
          <a:p>
            <a:r>
              <a:rPr lang="fr-FR"/>
              <a:t>Modifiez le style du titre</a:t>
            </a:r>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731838" y="2476501"/>
            <a:ext cx="5336453" cy="3689350"/>
          </a:xfrm>
        </p:spPr>
        <p:txBody>
          <a:bodyPr>
            <a:normAutofit/>
          </a:bodyPr>
          <a:lstStyle>
            <a:lvl1pPr>
              <a:defRPr sz="13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19" name="Espace réservé du contenu 2">
            <a:extLst>
              <a:ext uri="{FF2B5EF4-FFF2-40B4-BE49-F238E27FC236}">
                <a16:creationId xmlns:a16="http://schemas.microsoft.com/office/drawing/2014/main" id="{33AD7AC0-220E-4F62-A332-C415726467E5}"/>
              </a:ext>
            </a:extLst>
          </p:cNvPr>
          <p:cNvSpPr>
            <a:spLocks noGrp="1"/>
          </p:cNvSpPr>
          <p:nvPr>
            <p:ph idx="13" hasCustomPrompt="1"/>
          </p:nvPr>
        </p:nvSpPr>
        <p:spPr>
          <a:xfrm>
            <a:off x="9084253" y="358125"/>
            <a:ext cx="2854037" cy="5807725"/>
          </a:xfrm>
        </p:spPr>
        <p:txBody>
          <a:bodyPr>
            <a:normAutofit/>
          </a:bodyPr>
          <a:lstStyle>
            <a:lvl1pPr>
              <a:defRPr sz="1500" cap="none" baseline="0">
                <a:solidFill>
                  <a:schemeClr val="tx1"/>
                </a:solidFill>
                <a:latin typeface="+mj-lt"/>
              </a:defRPr>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rgbClr val="9EA2A5"/>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sp>
        <p:nvSpPr>
          <p:cNvPr id="32" name="ZoneTexte 31">
            <a:extLst>
              <a:ext uri="{FF2B5EF4-FFF2-40B4-BE49-F238E27FC236}">
                <a16:creationId xmlns:a16="http://schemas.microsoft.com/office/drawing/2014/main" id="{B77F466F-0CAF-4CD2-BA87-9152E2F9C21E}"/>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 Exergue 1 PARME</a:t>
            </a:r>
          </a:p>
        </p:txBody>
      </p:sp>
    </p:spTree>
    <p:extLst>
      <p:ext uri="{BB962C8B-B14F-4D97-AF65-F5344CB8AC3E}">
        <p14:creationId xmlns:p14="http://schemas.microsoft.com/office/powerpoint/2010/main" val="3157515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u + Exergue 2 ORANGE">
    <p:spTree>
      <p:nvGrpSpPr>
        <p:cNvPr id="1" name=""/>
        <p:cNvGrpSpPr/>
        <p:nvPr/>
      </p:nvGrpSpPr>
      <p:grpSpPr>
        <a:xfrm>
          <a:off x="0" y="0"/>
          <a:ext cx="0" cy="0"/>
          <a:chOff x="0" y="0"/>
          <a:chExt cx="0" cy="0"/>
        </a:xfrm>
      </p:grpSpPr>
      <p:sp>
        <p:nvSpPr>
          <p:cNvPr id="11268" name="Rectangle 11267">
            <a:extLst>
              <a:ext uri="{FF2B5EF4-FFF2-40B4-BE49-F238E27FC236}">
                <a16:creationId xmlns:a16="http://schemas.microsoft.com/office/drawing/2014/main" id="{1AA44CC1-5EB1-4FEE-85E7-A61D13D57B80}"/>
              </a:ext>
            </a:extLst>
          </p:cNvPr>
          <p:cNvSpPr/>
          <p:nvPr userDrawn="1"/>
        </p:nvSpPr>
        <p:spPr>
          <a:xfrm>
            <a:off x="0" y="5924550"/>
            <a:ext cx="12192000" cy="933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265" name="Freeform 10">
            <a:extLst>
              <a:ext uri="{FF2B5EF4-FFF2-40B4-BE49-F238E27FC236}">
                <a16:creationId xmlns:a16="http://schemas.microsoft.com/office/drawing/2014/main" id="{5DF052FE-6199-49D1-B02D-36AD39DBF52E}"/>
              </a:ext>
            </a:extLst>
          </p:cNvPr>
          <p:cNvSpPr>
            <a:spLocks/>
          </p:cNvSpPr>
          <p:nvPr userDrawn="1"/>
        </p:nvSpPr>
        <p:spPr bwMode="auto">
          <a:xfrm>
            <a:off x="2465388" y="0"/>
            <a:ext cx="9726613" cy="6858000"/>
          </a:xfrm>
          <a:custGeom>
            <a:avLst/>
            <a:gdLst>
              <a:gd name="T0" fmla="*/ 2213 w 6128"/>
              <a:gd name="T1" fmla="*/ 0 h 4320"/>
              <a:gd name="T2" fmla="*/ 3085 w 6128"/>
              <a:gd name="T3" fmla="*/ 837 h 4320"/>
              <a:gd name="T4" fmla="*/ 3792 w 6128"/>
              <a:gd name="T5" fmla="*/ 2049 h 4320"/>
              <a:gd name="T6" fmla="*/ 3676 w 6128"/>
              <a:gd name="T7" fmla="*/ 3182 h 4320"/>
              <a:gd name="T8" fmla="*/ 1217 w 6128"/>
              <a:gd name="T9" fmla="*/ 3682 h 4320"/>
              <a:gd name="T10" fmla="*/ 221 w 6128"/>
              <a:gd name="T11" fmla="*/ 4151 h 4320"/>
              <a:gd name="T12" fmla="*/ 0 w 6128"/>
              <a:gd name="T13" fmla="*/ 4320 h 4320"/>
              <a:gd name="T14" fmla="*/ 6128 w 6128"/>
              <a:gd name="T15" fmla="*/ 4320 h 4320"/>
              <a:gd name="T16" fmla="*/ 6128 w 6128"/>
              <a:gd name="T17" fmla="*/ 0 h 4320"/>
              <a:gd name="T18" fmla="*/ 2213 w 6128"/>
              <a:gd name="T19" fmla="*/ 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28" h="4320">
                <a:moveTo>
                  <a:pt x="2213" y="0"/>
                </a:moveTo>
                <a:cubicBezTo>
                  <a:pt x="2570" y="278"/>
                  <a:pt x="2857" y="564"/>
                  <a:pt x="3085" y="837"/>
                </a:cubicBezTo>
                <a:cubicBezTo>
                  <a:pt x="3485" y="1317"/>
                  <a:pt x="3703" y="1759"/>
                  <a:pt x="3792" y="2049"/>
                </a:cubicBezTo>
                <a:cubicBezTo>
                  <a:pt x="3976" y="2651"/>
                  <a:pt x="3900" y="3036"/>
                  <a:pt x="3676" y="3182"/>
                </a:cubicBezTo>
                <a:cubicBezTo>
                  <a:pt x="3259" y="3451"/>
                  <a:pt x="2394" y="3389"/>
                  <a:pt x="1217" y="3682"/>
                </a:cubicBezTo>
                <a:cubicBezTo>
                  <a:pt x="844" y="3775"/>
                  <a:pt x="518" y="3942"/>
                  <a:pt x="221" y="4151"/>
                </a:cubicBezTo>
                <a:cubicBezTo>
                  <a:pt x="145" y="4205"/>
                  <a:pt x="72" y="4261"/>
                  <a:pt x="0" y="4320"/>
                </a:cubicBezTo>
                <a:cubicBezTo>
                  <a:pt x="6128" y="4320"/>
                  <a:pt x="6128" y="4320"/>
                  <a:pt x="6128" y="4320"/>
                </a:cubicBezTo>
                <a:cubicBezTo>
                  <a:pt x="6128" y="0"/>
                  <a:pt x="6128" y="0"/>
                  <a:pt x="6128" y="0"/>
                </a:cubicBezTo>
                <a:lnTo>
                  <a:pt x="2213" y="0"/>
                </a:lnTo>
                <a:close/>
              </a:path>
            </a:pathLst>
          </a:custGeom>
          <a:gradFill flip="none" rotWithShape="1">
            <a:gsLst>
              <a:gs pos="2000">
                <a:srgbClr val="DC8818"/>
              </a:gs>
              <a:gs pos="53000">
                <a:srgbClr val="F3D012"/>
              </a:gs>
            </a:gsLst>
            <a:lin ang="192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266" name="Freeform 11">
            <a:extLst>
              <a:ext uri="{FF2B5EF4-FFF2-40B4-BE49-F238E27FC236}">
                <a16:creationId xmlns:a16="http://schemas.microsoft.com/office/drawing/2014/main" id="{4CCE8A42-ABBA-438A-91CF-9E007F02A167}"/>
              </a:ext>
            </a:extLst>
          </p:cNvPr>
          <p:cNvSpPr>
            <a:spLocks/>
          </p:cNvSpPr>
          <p:nvPr userDrawn="1"/>
        </p:nvSpPr>
        <p:spPr bwMode="auto">
          <a:xfrm>
            <a:off x="2841626" y="0"/>
            <a:ext cx="9350375" cy="6858000"/>
          </a:xfrm>
          <a:custGeom>
            <a:avLst/>
            <a:gdLst>
              <a:gd name="T0" fmla="*/ 1996 w 5891"/>
              <a:gd name="T1" fmla="*/ 0 h 4320"/>
              <a:gd name="T2" fmla="*/ 3154 w 5891"/>
              <a:gd name="T3" fmla="*/ 1205 h 4320"/>
              <a:gd name="T4" fmla="*/ 3765 w 5891"/>
              <a:gd name="T5" fmla="*/ 2479 h 4320"/>
              <a:gd name="T6" fmla="*/ 3553 w 5891"/>
              <a:gd name="T7" fmla="*/ 3611 h 4320"/>
              <a:gd name="T8" fmla="*/ 1031 w 5891"/>
              <a:gd name="T9" fmla="*/ 3930 h 4320"/>
              <a:gd name="T10" fmla="*/ 0 w 5891"/>
              <a:gd name="T11" fmla="*/ 4320 h 4320"/>
              <a:gd name="T12" fmla="*/ 5891 w 5891"/>
              <a:gd name="T13" fmla="*/ 4320 h 4320"/>
              <a:gd name="T14" fmla="*/ 5891 w 5891"/>
              <a:gd name="T15" fmla="*/ 0 h 4320"/>
              <a:gd name="T16" fmla="*/ 1996 w 5891"/>
              <a:gd name="T17" fmla="*/ 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91" h="4320">
                <a:moveTo>
                  <a:pt x="1996" y="0"/>
                </a:moveTo>
                <a:cubicBezTo>
                  <a:pt x="2504" y="400"/>
                  <a:pt x="2880" y="817"/>
                  <a:pt x="3154" y="1205"/>
                </a:cubicBezTo>
                <a:cubicBezTo>
                  <a:pt x="3517" y="1718"/>
                  <a:pt x="3700" y="2180"/>
                  <a:pt x="3765" y="2479"/>
                </a:cubicBezTo>
                <a:cubicBezTo>
                  <a:pt x="3900" y="3099"/>
                  <a:pt x="3791" y="3481"/>
                  <a:pt x="3553" y="3611"/>
                </a:cubicBezTo>
                <a:cubicBezTo>
                  <a:pt x="3109" y="3851"/>
                  <a:pt x="2243" y="3724"/>
                  <a:pt x="1031" y="3930"/>
                </a:cubicBezTo>
                <a:cubicBezTo>
                  <a:pt x="652" y="3995"/>
                  <a:pt x="313" y="4136"/>
                  <a:pt x="0" y="4320"/>
                </a:cubicBezTo>
                <a:cubicBezTo>
                  <a:pt x="5891" y="4320"/>
                  <a:pt x="5891" y="4320"/>
                  <a:pt x="5891" y="4320"/>
                </a:cubicBezTo>
                <a:cubicBezTo>
                  <a:pt x="5891" y="0"/>
                  <a:pt x="5891" y="0"/>
                  <a:pt x="5891" y="0"/>
                </a:cubicBezTo>
                <a:lnTo>
                  <a:pt x="1996" y="0"/>
                </a:lnTo>
                <a:close/>
              </a:path>
            </a:pathLst>
          </a:custGeom>
          <a:gradFill flip="none" rotWithShape="1">
            <a:gsLst>
              <a:gs pos="37000">
                <a:srgbClr val="C9501D"/>
              </a:gs>
              <a:gs pos="93000">
                <a:srgbClr val="F2CA13"/>
              </a:gs>
            </a:gsLst>
            <a:lin ang="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731838" y="1895476"/>
            <a:ext cx="6773862" cy="4270374"/>
          </a:xfrm>
        </p:spPr>
        <p:txBody>
          <a:bodyPr vert="horz" lIns="91440" tIns="45720" rIns="91440" bIns="45720" rtlCol="0">
            <a:normAutofit/>
          </a:bodyPr>
          <a:lstStyle>
            <a:lvl1pPr>
              <a:defRPr lang="fr-FR" dirty="0"/>
            </a:lvl1pPr>
            <a:lvl2pPr>
              <a:defRPr lang="fr-FR" dirty="0"/>
            </a:lvl2pPr>
            <a:lvl3pPr>
              <a:defRPr lang="fr-FR" dirty="0"/>
            </a:lvl3pPr>
            <a:lvl4pPr>
              <a:defRPr lang="fr-FR" dirty="0"/>
            </a:lvl4pPr>
            <a:lvl5pPr>
              <a:defRPr lang="fr-FR" dirty="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lvl1pPr>
              <a:defRPr>
                <a:solidFill>
                  <a:schemeClr val="bg1"/>
                </a:solidFill>
              </a:defRPr>
            </a:lvl1p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lvl1pPr>
              <a:defRPr>
                <a:solidFill>
                  <a:schemeClr val="bg1"/>
                </a:solidFill>
              </a:defRPr>
            </a:lvl1p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lvl1pPr>
              <a:defRPr>
                <a:solidFill>
                  <a:schemeClr val="bg1"/>
                </a:solidFill>
              </a:defRPr>
            </a:lvl1pPr>
          </a:lstStyle>
          <a:p>
            <a:fld id="{4F7C0F30-2BA6-4E2D-AFC7-62C5E77ECC9C}" type="slidenum">
              <a:rPr lang="fr-FR" smtClean="0"/>
              <a:pPr/>
              <a:t>‹N°›</a:t>
            </a:fld>
            <a:endParaRPr lang="fr-FR" dirty="0"/>
          </a:p>
        </p:txBody>
      </p:sp>
      <p:sp>
        <p:nvSpPr>
          <p:cNvPr id="19" name="Espace réservé du contenu 2">
            <a:extLst>
              <a:ext uri="{FF2B5EF4-FFF2-40B4-BE49-F238E27FC236}">
                <a16:creationId xmlns:a16="http://schemas.microsoft.com/office/drawing/2014/main" id="{33AD7AC0-220E-4F62-A332-C415726467E5}"/>
              </a:ext>
            </a:extLst>
          </p:cNvPr>
          <p:cNvSpPr>
            <a:spLocks noGrp="1"/>
          </p:cNvSpPr>
          <p:nvPr>
            <p:ph idx="13" hasCustomPrompt="1"/>
          </p:nvPr>
        </p:nvSpPr>
        <p:spPr>
          <a:xfrm>
            <a:off x="9084253" y="358125"/>
            <a:ext cx="2854037" cy="5807725"/>
          </a:xfrm>
        </p:spPr>
        <p:txBody>
          <a:bodyPr>
            <a:normAutofit/>
          </a:bodyPr>
          <a:lstStyle>
            <a:lvl1pPr>
              <a:defRPr sz="1500" cap="none" baseline="0">
                <a:solidFill>
                  <a:schemeClr val="bg1"/>
                </a:solidFill>
                <a:latin typeface="+mj-lt"/>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a:noFill/>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grpSp>
      <p:sp>
        <p:nvSpPr>
          <p:cNvPr id="11267" name="Titre 11266">
            <a:extLst>
              <a:ext uri="{FF2B5EF4-FFF2-40B4-BE49-F238E27FC236}">
                <a16:creationId xmlns:a16="http://schemas.microsoft.com/office/drawing/2014/main" id="{26B0D6EC-4D7D-4CD9-992A-262AA3AA9144}"/>
              </a:ext>
            </a:extLst>
          </p:cNvPr>
          <p:cNvSpPr>
            <a:spLocks noGrp="1"/>
          </p:cNvSpPr>
          <p:nvPr>
            <p:ph type="title"/>
          </p:nvPr>
        </p:nvSpPr>
        <p:spPr>
          <a:xfrm>
            <a:off x="731838" y="327820"/>
            <a:ext cx="5459412" cy="865692"/>
          </a:xfrm>
        </p:spPr>
        <p:txBody>
          <a:bodyPr>
            <a:normAutofit/>
          </a:bodyPr>
          <a:lstStyle>
            <a:lvl1pPr>
              <a:defRPr sz="2000" b="0">
                <a:solidFill>
                  <a:schemeClr val="tx1"/>
                </a:solidFill>
              </a:defRPr>
            </a:lvl1pPr>
          </a:lstStyle>
          <a:p>
            <a:r>
              <a:rPr lang="fr-FR"/>
              <a:t>Modifiez le style du titre</a:t>
            </a:r>
            <a:endParaRPr lang="fr-FR" dirty="0"/>
          </a:p>
        </p:txBody>
      </p:sp>
      <p:cxnSp>
        <p:nvCxnSpPr>
          <p:cNvPr id="41" name="Connecteur droit 40">
            <a:extLst>
              <a:ext uri="{FF2B5EF4-FFF2-40B4-BE49-F238E27FC236}">
                <a16:creationId xmlns:a16="http://schemas.microsoft.com/office/drawing/2014/main" id="{D9D88CF6-3A3B-410A-A3DF-40417FAFC63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ZoneTexte 43">
            <a:extLst>
              <a:ext uri="{FF2B5EF4-FFF2-40B4-BE49-F238E27FC236}">
                <a16:creationId xmlns:a16="http://schemas.microsoft.com/office/drawing/2014/main" id="{63CB62FD-F7DB-4B59-BCB8-BCFADC5C3105}"/>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 Exergue 2 ORANGE</a:t>
            </a:r>
          </a:p>
        </p:txBody>
      </p:sp>
    </p:spTree>
    <p:extLst>
      <p:ext uri="{BB962C8B-B14F-4D97-AF65-F5344CB8AC3E}">
        <p14:creationId xmlns:p14="http://schemas.microsoft.com/office/powerpoint/2010/main" val="396815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u + Exergue 2 VERT">
    <p:spTree>
      <p:nvGrpSpPr>
        <p:cNvPr id="1" name=""/>
        <p:cNvGrpSpPr/>
        <p:nvPr/>
      </p:nvGrpSpPr>
      <p:grpSpPr>
        <a:xfrm>
          <a:off x="0" y="0"/>
          <a:ext cx="0" cy="0"/>
          <a:chOff x="0" y="0"/>
          <a:chExt cx="0" cy="0"/>
        </a:xfrm>
      </p:grpSpPr>
      <p:sp>
        <p:nvSpPr>
          <p:cNvPr id="11268" name="Rectangle 11267">
            <a:extLst>
              <a:ext uri="{FF2B5EF4-FFF2-40B4-BE49-F238E27FC236}">
                <a16:creationId xmlns:a16="http://schemas.microsoft.com/office/drawing/2014/main" id="{1AA44CC1-5EB1-4FEE-85E7-A61D13D57B80}"/>
              </a:ext>
            </a:extLst>
          </p:cNvPr>
          <p:cNvSpPr/>
          <p:nvPr userDrawn="1"/>
        </p:nvSpPr>
        <p:spPr>
          <a:xfrm>
            <a:off x="0" y="5924550"/>
            <a:ext cx="12192000" cy="933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265" name="Freeform 10">
            <a:extLst>
              <a:ext uri="{FF2B5EF4-FFF2-40B4-BE49-F238E27FC236}">
                <a16:creationId xmlns:a16="http://schemas.microsoft.com/office/drawing/2014/main" id="{5DF052FE-6199-49D1-B02D-36AD39DBF52E}"/>
              </a:ext>
            </a:extLst>
          </p:cNvPr>
          <p:cNvSpPr>
            <a:spLocks/>
          </p:cNvSpPr>
          <p:nvPr userDrawn="1"/>
        </p:nvSpPr>
        <p:spPr bwMode="auto">
          <a:xfrm>
            <a:off x="2465388" y="0"/>
            <a:ext cx="9726613" cy="6858000"/>
          </a:xfrm>
          <a:custGeom>
            <a:avLst/>
            <a:gdLst>
              <a:gd name="T0" fmla="*/ 2213 w 6128"/>
              <a:gd name="T1" fmla="*/ 0 h 4320"/>
              <a:gd name="T2" fmla="*/ 3085 w 6128"/>
              <a:gd name="T3" fmla="*/ 837 h 4320"/>
              <a:gd name="T4" fmla="*/ 3792 w 6128"/>
              <a:gd name="T5" fmla="*/ 2049 h 4320"/>
              <a:gd name="T6" fmla="*/ 3676 w 6128"/>
              <a:gd name="T7" fmla="*/ 3182 h 4320"/>
              <a:gd name="T8" fmla="*/ 1217 w 6128"/>
              <a:gd name="T9" fmla="*/ 3682 h 4320"/>
              <a:gd name="T10" fmla="*/ 221 w 6128"/>
              <a:gd name="T11" fmla="*/ 4151 h 4320"/>
              <a:gd name="T12" fmla="*/ 0 w 6128"/>
              <a:gd name="T13" fmla="*/ 4320 h 4320"/>
              <a:gd name="T14" fmla="*/ 6128 w 6128"/>
              <a:gd name="T15" fmla="*/ 4320 h 4320"/>
              <a:gd name="T16" fmla="*/ 6128 w 6128"/>
              <a:gd name="T17" fmla="*/ 0 h 4320"/>
              <a:gd name="T18" fmla="*/ 2213 w 6128"/>
              <a:gd name="T19" fmla="*/ 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28" h="4320">
                <a:moveTo>
                  <a:pt x="2213" y="0"/>
                </a:moveTo>
                <a:cubicBezTo>
                  <a:pt x="2570" y="278"/>
                  <a:pt x="2857" y="564"/>
                  <a:pt x="3085" y="837"/>
                </a:cubicBezTo>
                <a:cubicBezTo>
                  <a:pt x="3485" y="1317"/>
                  <a:pt x="3703" y="1759"/>
                  <a:pt x="3792" y="2049"/>
                </a:cubicBezTo>
                <a:cubicBezTo>
                  <a:pt x="3976" y="2651"/>
                  <a:pt x="3900" y="3036"/>
                  <a:pt x="3676" y="3182"/>
                </a:cubicBezTo>
                <a:cubicBezTo>
                  <a:pt x="3259" y="3451"/>
                  <a:pt x="2394" y="3389"/>
                  <a:pt x="1217" y="3682"/>
                </a:cubicBezTo>
                <a:cubicBezTo>
                  <a:pt x="844" y="3775"/>
                  <a:pt x="518" y="3942"/>
                  <a:pt x="221" y="4151"/>
                </a:cubicBezTo>
                <a:cubicBezTo>
                  <a:pt x="145" y="4205"/>
                  <a:pt x="72" y="4261"/>
                  <a:pt x="0" y="4320"/>
                </a:cubicBezTo>
                <a:cubicBezTo>
                  <a:pt x="6128" y="4320"/>
                  <a:pt x="6128" y="4320"/>
                  <a:pt x="6128" y="4320"/>
                </a:cubicBezTo>
                <a:cubicBezTo>
                  <a:pt x="6128" y="0"/>
                  <a:pt x="6128" y="0"/>
                  <a:pt x="6128" y="0"/>
                </a:cubicBezTo>
                <a:lnTo>
                  <a:pt x="2213" y="0"/>
                </a:lnTo>
                <a:close/>
              </a:path>
            </a:pathLst>
          </a:custGeom>
          <a:gradFill flip="none" rotWithShape="1">
            <a:gsLst>
              <a:gs pos="2000">
                <a:srgbClr val="ADC533"/>
              </a:gs>
              <a:gs pos="53000">
                <a:srgbClr val="DBDA22"/>
              </a:gs>
            </a:gsLst>
            <a:lin ang="192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266" name="Freeform 11">
            <a:extLst>
              <a:ext uri="{FF2B5EF4-FFF2-40B4-BE49-F238E27FC236}">
                <a16:creationId xmlns:a16="http://schemas.microsoft.com/office/drawing/2014/main" id="{4CCE8A42-ABBA-438A-91CF-9E007F02A167}"/>
              </a:ext>
            </a:extLst>
          </p:cNvPr>
          <p:cNvSpPr>
            <a:spLocks/>
          </p:cNvSpPr>
          <p:nvPr userDrawn="1"/>
        </p:nvSpPr>
        <p:spPr bwMode="auto">
          <a:xfrm>
            <a:off x="2841626" y="0"/>
            <a:ext cx="9350375" cy="6858000"/>
          </a:xfrm>
          <a:custGeom>
            <a:avLst/>
            <a:gdLst>
              <a:gd name="T0" fmla="*/ 1996 w 5891"/>
              <a:gd name="T1" fmla="*/ 0 h 4320"/>
              <a:gd name="T2" fmla="*/ 3154 w 5891"/>
              <a:gd name="T3" fmla="*/ 1205 h 4320"/>
              <a:gd name="T4" fmla="*/ 3765 w 5891"/>
              <a:gd name="T5" fmla="*/ 2479 h 4320"/>
              <a:gd name="T6" fmla="*/ 3553 w 5891"/>
              <a:gd name="T7" fmla="*/ 3611 h 4320"/>
              <a:gd name="T8" fmla="*/ 1031 w 5891"/>
              <a:gd name="T9" fmla="*/ 3930 h 4320"/>
              <a:gd name="T10" fmla="*/ 0 w 5891"/>
              <a:gd name="T11" fmla="*/ 4320 h 4320"/>
              <a:gd name="T12" fmla="*/ 5891 w 5891"/>
              <a:gd name="T13" fmla="*/ 4320 h 4320"/>
              <a:gd name="T14" fmla="*/ 5891 w 5891"/>
              <a:gd name="T15" fmla="*/ 0 h 4320"/>
              <a:gd name="T16" fmla="*/ 1996 w 5891"/>
              <a:gd name="T17" fmla="*/ 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91" h="4320">
                <a:moveTo>
                  <a:pt x="1996" y="0"/>
                </a:moveTo>
                <a:cubicBezTo>
                  <a:pt x="2504" y="400"/>
                  <a:pt x="2880" y="817"/>
                  <a:pt x="3154" y="1205"/>
                </a:cubicBezTo>
                <a:cubicBezTo>
                  <a:pt x="3517" y="1718"/>
                  <a:pt x="3700" y="2180"/>
                  <a:pt x="3765" y="2479"/>
                </a:cubicBezTo>
                <a:cubicBezTo>
                  <a:pt x="3900" y="3099"/>
                  <a:pt x="3791" y="3481"/>
                  <a:pt x="3553" y="3611"/>
                </a:cubicBezTo>
                <a:cubicBezTo>
                  <a:pt x="3109" y="3851"/>
                  <a:pt x="2243" y="3724"/>
                  <a:pt x="1031" y="3930"/>
                </a:cubicBezTo>
                <a:cubicBezTo>
                  <a:pt x="652" y="3995"/>
                  <a:pt x="313" y="4136"/>
                  <a:pt x="0" y="4320"/>
                </a:cubicBezTo>
                <a:cubicBezTo>
                  <a:pt x="5891" y="4320"/>
                  <a:pt x="5891" y="4320"/>
                  <a:pt x="5891" y="4320"/>
                </a:cubicBezTo>
                <a:cubicBezTo>
                  <a:pt x="5891" y="0"/>
                  <a:pt x="5891" y="0"/>
                  <a:pt x="5891" y="0"/>
                </a:cubicBezTo>
                <a:lnTo>
                  <a:pt x="1996" y="0"/>
                </a:lnTo>
                <a:close/>
              </a:path>
            </a:pathLst>
          </a:custGeom>
          <a:gradFill flip="none" rotWithShape="1">
            <a:gsLst>
              <a:gs pos="37000">
                <a:srgbClr val="9FBE38"/>
              </a:gs>
              <a:gs pos="93000">
                <a:srgbClr val="D2D725"/>
              </a:gs>
            </a:gsLst>
            <a:lin ang="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731838" y="1895476"/>
            <a:ext cx="6773862" cy="4270374"/>
          </a:xfrm>
        </p:spPr>
        <p:txBody>
          <a:bodyPr vert="horz" lIns="91440" tIns="45720" rIns="91440" bIns="45720" rtlCol="0">
            <a:normAutofit/>
          </a:bodyPr>
          <a:lstStyle>
            <a:lvl1pPr>
              <a:defRPr lang="fr-FR" dirty="0"/>
            </a:lvl1pPr>
            <a:lvl2pPr>
              <a:defRPr lang="fr-FR" dirty="0"/>
            </a:lvl2pPr>
            <a:lvl3pPr>
              <a:defRPr lang="fr-FR" dirty="0"/>
            </a:lvl3pPr>
            <a:lvl4pPr>
              <a:defRPr lang="fr-FR" dirty="0"/>
            </a:lvl4pPr>
            <a:lvl5pPr>
              <a:defRPr lang="fr-FR" dirty="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lvl1pPr>
              <a:defRPr>
                <a:solidFill>
                  <a:schemeClr val="bg1"/>
                </a:solidFill>
              </a:defRPr>
            </a:lvl1p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lvl1pPr>
              <a:defRPr>
                <a:solidFill>
                  <a:schemeClr val="bg1"/>
                </a:solidFill>
              </a:defRPr>
            </a:lvl1p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lvl1pPr>
              <a:defRPr>
                <a:solidFill>
                  <a:schemeClr val="bg1"/>
                </a:solidFill>
              </a:defRPr>
            </a:lvl1pPr>
          </a:lstStyle>
          <a:p>
            <a:fld id="{4F7C0F30-2BA6-4E2D-AFC7-62C5E77ECC9C}" type="slidenum">
              <a:rPr lang="fr-FR" smtClean="0"/>
              <a:pPr/>
              <a:t>‹N°›</a:t>
            </a:fld>
            <a:endParaRPr lang="fr-FR" dirty="0"/>
          </a:p>
        </p:txBody>
      </p:sp>
      <p:sp>
        <p:nvSpPr>
          <p:cNvPr id="19" name="Espace réservé du contenu 2">
            <a:extLst>
              <a:ext uri="{FF2B5EF4-FFF2-40B4-BE49-F238E27FC236}">
                <a16:creationId xmlns:a16="http://schemas.microsoft.com/office/drawing/2014/main" id="{33AD7AC0-220E-4F62-A332-C415726467E5}"/>
              </a:ext>
            </a:extLst>
          </p:cNvPr>
          <p:cNvSpPr>
            <a:spLocks noGrp="1"/>
          </p:cNvSpPr>
          <p:nvPr>
            <p:ph idx="13" hasCustomPrompt="1"/>
          </p:nvPr>
        </p:nvSpPr>
        <p:spPr>
          <a:xfrm>
            <a:off x="9084253" y="358125"/>
            <a:ext cx="2854037" cy="5807725"/>
          </a:xfrm>
        </p:spPr>
        <p:txBody>
          <a:bodyPr>
            <a:normAutofit/>
          </a:bodyPr>
          <a:lstStyle>
            <a:lvl1pPr>
              <a:defRPr sz="1500" cap="none" baseline="0">
                <a:solidFill>
                  <a:schemeClr val="bg1"/>
                </a:solidFill>
                <a:latin typeface="+mj-lt"/>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a:noFill/>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grpSp>
      <p:sp>
        <p:nvSpPr>
          <p:cNvPr id="11267" name="Titre 11266">
            <a:extLst>
              <a:ext uri="{FF2B5EF4-FFF2-40B4-BE49-F238E27FC236}">
                <a16:creationId xmlns:a16="http://schemas.microsoft.com/office/drawing/2014/main" id="{26B0D6EC-4D7D-4CD9-992A-262AA3AA9144}"/>
              </a:ext>
            </a:extLst>
          </p:cNvPr>
          <p:cNvSpPr>
            <a:spLocks noGrp="1"/>
          </p:cNvSpPr>
          <p:nvPr>
            <p:ph type="title"/>
          </p:nvPr>
        </p:nvSpPr>
        <p:spPr>
          <a:xfrm>
            <a:off x="731838" y="327820"/>
            <a:ext cx="5459412" cy="865692"/>
          </a:xfrm>
        </p:spPr>
        <p:txBody>
          <a:bodyPr>
            <a:normAutofit/>
          </a:bodyPr>
          <a:lstStyle>
            <a:lvl1pPr>
              <a:defRPr sz="2000">
                <a:solidFill>
                  <a:schemeClr val="tx1"/>
                </a:solidFill>
              </a:defRPr>
            </a:lvl1pPr>
          </a:lstStyle>
          <a:p>
            <a:r>
              <a:rPr lang="fr-FR"/>
              <a:t>Modifiez le style du titre</a:t>
            </a:r>
            <a:endParaRPr lang="fr-FR" dirty="0"/>
          </a:p>
        </p:txBody>
      </p:sp>
      <p:cxnSp>
        <p:nvCxnSpPr>
          <p:cNvPr id="41" name="Connecteur droit 40">
            <a:extLst>
              <a:ext uri="{FF2B5EF4-FFF2-40B4-BE49-F238E27FC236}">
                <a16:creationId xmlns:a16="http://schemas.microsoft.com/office/drawing/2014/main" id="{D9D88CF6-3A3B-410A-A3DF-40417FAFC63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ZoneTexte 43">
            <a:extLst>
              <a:ext uri="{FF2B5EF4-FFF2-40B4-BE49-F238E27FC236}">
                <a16:creationId xmlns:a16="http://schemas.microsoft.com/office/drawing/2014/main" id="{63CB62FD-F7DB-4B59-BCB8-BCFADC5C3105}"/>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 Exergue 2 VERT</a:t>
            </a:r>
          </a:p>
        </p:txBody>
      </p:sp>
    </p:spTree>
    <p:extLst>
      <p:ext uri="{BB962C8B-B14F-4D97-AF65-F5344CB8AC3E}">
        <p14:creationId xmlns:p14="http://schemas.microsoft.com/office/powerpoint/2010/main" val="2537844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u + Exergue 2 BLEU">
    <p:spTree>
      <p:nvGrpSpPr>
        <p:cNvPr id="1" name=""/>
        <p:cNvGrpSpPr/>
        <p:nvPr/>
      </p:nvGrpSpPr>
      <p:grpSpPr>
        <a:xfrm>
          <a:off x="0" y="0"/>
          <a:ext cx="0" cy="0"/>
          <a:chOff x="0" y="0"/>
          <a:chExt cx="0" cy="0"/>
        </a:xfrm>
      </p:grpSpPr>
      <p:sp>
        <p:nvSpPr>
          <p:cNvPr id="11268" name="Rectangle 11267">
            <a:extLst>
              <a:ext uri="{FF2B5EF4-FFF2-40B4-BE49-F238E27FC236}">
                <a16:creationId xmlns:a16="http://schemas.microsoft.com/office/drawing/2014/main" id="{1AA44CC1-5EB1-4FEE-85E7-A61D13D57B80}"/>
              </a:ext>
            </a:extLst>
          </p:cNvPr>
          <p:cNvSpPr/>
          <p:nvPr userDrawn="1"/>
        </p:nvSpPr>
        <p:spPr>
          <a:xfrm>
            <a:off x="0" y="5924550"/>
            <a:ext cx="12192000" cy="933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265" name="Freeform 10">
            <a:extLst>
              <a:ext uri="{FF2B5EF4-FFF2-40B4-BE49-F238E27FC236}">
                <a16:creationId xmlns:a16="http://schemas.microsoft.com/office/drawing/2014/main" id="{5DF052FE-6199-49D1-B02D-36AD39DBF52E}"/>
              </a:ext>
            </a:extLst>
          </p:cNvPr>
          <p:cNvSpPr>
            <a:spLocks/>
          </p:cNvSpPr>
          <p:nvPr userDrawn="1"/>
        </p:nvSpPr>
        <p:spPr bwMode="auto">
          <a:xfrm>
            <a:off x="2465388" y="0"/>
            <a:ext cx="9726613" cy="6858000"/>
          </a:xfrm>
          <a:custGeom>
            <a:avLst/>
            <a:gdLst>
              <a:gd name="T0" fmla="*/ 2213 w 6128"/>
              <a:gd name="T1" fmla="*/ 0 h 4320"/>
              <a:gd name="T2" fmla="*/ 3085 w 6128"/>
              <a:gd name="T3" fmla="*/ 837 h 4320"/>
              <a:gd name="T4" fmla="*/ 3792 w 6128"/>
              <a:gd name="T5" fmla="*/ 2049 h 4320"/>
              <a:gd name="T6" fmla="*/ 3676 w 6128"/>
              <a:gd name="T7" fmla="*/ 3182 h 4320"/>
              <a:gd name="T8" fmla="*/ 1217 w 6128"/>
              <a:gd name="T9" fmla="*/ 3682 h 4320"/>
              <a:gd name="T10" fmla="*/ 221 w 6128"/>
              <a:gd name="T11" fmla="*/ 4151 h 4320"/>
              <a:gd name="T12" fmla="*/ 0 w 6128"/>
              <a:gd name="T13" fmla="*/ 4320 h 4320"/>
              <a:gd name="T14" fmla="*/ 6128 w 6128"/>
              <a:gd name="T15" fmla="*/ 4320 h 4320"/>
              <a:gd name="T16" fmla="*/ 6128 w 6128"/>
              <a:gd name="T17" fmla="*/ 0 h 4320"/>
              <a:gd name="T18" fmla="*/ 2213 w 6128"/>
              <a:gd name="T19" fmla="*/ 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28" h="4320">
                <a:moveTo>
                  <a:pt x="2213" y="0"/>
                </a:moveTo>
                <a:cubicBezTo>
                  <a:pt x="2570" y="278"/>
                  <a:pt x="2857" y="564"/>
                  <a:pt x="3085" y="837"/>
                </a:cubicBezTo>
                <a:cubicBezTo>
                  <a:pt x="3485" y="1317"/>
                  <a:pt x="3703" y="1759"/>
                  <a:pt x="3792" y="2049"/>
                </a:cubicBezTo>
                <a:cubicBezTo>
                  <a:pt x="3976" y="2651"/>
                  <a:pt x="3900" y="3036"/>
                  <a:pt x="3676" y="3182"/>
                </a:cubicBezTo>
                <a:cubicBezTo>
                  <a:pt x="3259" y="3451"/>
                  <a:pt x="2394" y="3389"/>
                  <a:pt x="1217" y="3682"/>
                </a:cubicBezTo>
                <a:cubicBezTo>
                  <a:pt x="844" y="3775"/>
                  <a:pt x="518" y="3942"/>
                  <a:pt x="221" y="4151"/>
                </a:cubicBezTo>
                <a:cubicBezTo>
                  <a:pt x="145" y="4205"/>
                  <a:pt x="72" y="4261"/>
                  <a:pt x="0" y="4320"/>
                </a:cubicBezTo>
                <a:cubicBezTo>
                  <a:pt x="6128" y="4320"/>
                  <a:pt x="6128" y="4320"/>
                  <a:pt x="6128" y="4320"/>
                </a:cubicBezTo>
                <a:cubicBezTo>
                  <a:pt x="6128" y="0"/>
                  <a:pt x="6128" y="0"/>
                  <a:pt x="6128" y="0"/>
                </a:cubicBezTo>
                <a:lnTo>
                  <a:pt x="2213" y="0"/>
                </a:lnTo>
                <a:close/>
              </a:path>
            </a:pathLst>
          </a:custGeom>
          <a:gradFill flip="none" rotWithShape="1">
            <a:gsLst>
              <a:gs pos="2000">
                <a:srgbClr val="199DA2"/>
              </a:gs>
              <a:gs pos="53000">
                <a:srgbClr val="C6E8E9"/>
              </a:gs>
            </a:gsLst>
            <a:lin ang="192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266" name="Freeform 11">
            <a:extLst>
              <a:ext uri="{FF2B5EF4-FFF2-40B4-BE49-F238E27FC236}">
                <a16:creationId xmlns:a16="http://schemas.microsoft.com/office/drawing/2014/main" id="{4CCE8A42-ABBA-438A-91CF-9E007F02A167}"/>
              </a:ext>
            </a:extLst>
          </p:cNvPr>
          <p:cNvSpPr>
            <a:spLocks/>
          </p:cNvSpPr>
          <p:nvPr userDrawn="1"/>
        </p:nvSpPr>
        <p:spPr bwMode="auto">
          <a:xfrm>
            <a:off x="2841626" y="0"/>
            <a:ext cx="9350375" cy="6858000"/>
          </a:xfrm>
          <a:custGeom>
            <a:avLst/>
            <a:gdLst>
              <a:gd name="T0" fmla="*/ 1996 w 5891"/>
              <a:gd name="T1" fmla="*/ 0 h 4320"/>
              <a:gd name="T2" fmla="*/ 3154 w 5891"/>
              <a:gd name="T3" fmla="*/ 1205 h 4320"/>
              <a:gd name="T4" fmla="*/ 3765 w 5891"/>
              <a:gd name="T5" fmla="*/ 2479 h 4320"/>
              <a:gd name="T6" fmla="*/ 3553 w 5891"/>
              <a:gd name="T7" fmla="*/ 3611 h 4320"/>
              <a:gd name="T8" fmla="*/ 1031 w 5891"/>
              <a:gd name="T9" fmla="*/ 3930 h 4320"/>
              <a:gd name="T10" fmla="*/ 0 w 5891"/>
              <a:gd name="T11" fmla="*/ 4320 h 4320"/>
              <a:gd name="T12" fmla="*/ 5891 w 5891"/>
              <a:gd name="T13" fmla="*/ 4320 h 4320"/>
              <a:gd name="T14" fmla="*/ 5891 w 5891"/>
              <a:gd name="T15" fmla="*/ 0 h 4320"/>
              <a:gd name="T16" fmla="*/ 1996 w 5891"/>
              <a:gd name="T17" fmla="*/ 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91" h="4320">
                <a:moveTo>
                  <a:pt x="1996" y="0"/>
                </a:moveTo>
                <a:cubicBezTo>
                  <a:pt x="2504" y="400"/>
                  <a:pt x="2880" y="817"/>
                  <a:pt x="3154" y="1205"/>
                </a:cubicBezTo>
                <a:cubicBezTo>
                  <a:pt x="3517" y="1718"/>
                  <a:pt x="3700" y="2180"/>
                  <a:pt x="3765" y="2479"/>
                </a:cubicBezTo>
                <a:cubicBezTo>
                  <a:pt x="3900" y="3099"/>
                  <a:pt x="3791" y="3481"/>
                  <a:pt x="3553" y="3611"/>
                </a:cubicBezTo>
                <a:cubicBezTo>
                  <a:pt x="3109" y="3851"/>
                  <a:pt x="2243" y="3724"/>
                  <a:pt x="1031" y="3930"/>
                </a:cubicBezTo>
                <a:cubicBezTo>
                  <a:pt x="652" y="3995"/>
                  <a:pt x="313" y="4136"/>
                  <a:pt x="0" y="4320"/>
                </a:cubicBezTo>
                <a:cubicBezTo>
                  <a:pt x="5891" y="4320"/>
                  <a:pt x="5891" y="4320"/>
                  <a:pt x="5891" y="4320"/>
                </a:cubicBezTo>
                <a:cubicBezTo>
                  <a:pt x="5891" y="0"/>
                  <a:pt x="5891" y="0"/>
                  <a:pt x="5891" y="0"/>
                </a:cubicBezTo>
                <a:lnTo>
                  <a:pt x="1996" y="0"/>
                </a:lnTo>
                <a:close/>
              </a:path>
            </a:pathLst>
          </a:custGeom>
          <a:gradFill flip="none" rotWithShape="1">
            <a:gsLst>
              <a:gs pos="37000">
                <a:srgbClr val="019199"/>
              </a:gs>
              <a:gs pos="93000">
                <a:srgbClr val="6DC0C4"/>
              </a:gs>
            </a:gsLst>
            <a:lin ang="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731838" y="1895476"/>
            <a:ext cx="6773862" cy="4270374"/>
          </a:xfrm>
        </p:spPr>
        <p:txBody>
          <a:bodyPr vert="horz" lIns="91440" tIns="45720" rIns="91440" bIns="45720" rtlCol="0">
            <a:normAutofit/>
          </a:bodyPr>
          <a:lstStyle>
            <a:lvl1pPr>
              <a:defRPr lang="fr-FR" dirty="0"/>
            </a:lvl1pPr>
            <a:lvl2pPr>
              <a:defRPr lang="fr-FR" dirty="0"/>
            </a:lvl2pPr>
            <a:lvl3pPr>
              <a:defRPr lang="fr-FR" dirty="0"/>
            </a:lvl3pPr>
            <a:lvl4pPr>
              <a:defRPr lang="fr-FR" dirty="0"/>
            </a:lvl4pPr>
            <a:lvl5pPr>
              <a:defRPr lang="fr-FR" dirty="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lvl1pPr>
              <a:defRPr>
                <a:solidFill>
                  <a:schemeClr val="bg1"/>
                </a:solidFill>
              </a:defRPr>
            </a:lvl1p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lvl1pPr>
              <a:defRPr>
                <a:solidFill>
                  <a:schemeClr val="bg1"/>
                </a:solidFill>
              </a:defRPr>
            </a:lvl1p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lvl1pPr>
              <a:defRPr>
                <a:solidFill>
                  <a:schemeClr val="bg1"/>
                </a:solidFill>
              </a:defRPr>
            </a:lvl1pPr>
          </a:lstStyle>
          <a:p>
            <a:fld id="{4F7C0F30-2BA6-4E2D-AFC7-62C5E77ECC9C}" type="slidenum">
              <a:rPr lang="fr-FR" smtClean="0"/>
              <a:pPr/>
              <a:t>‹N°›</a:t>
            </a:fld>
            <a:endParaRPr lang="fr-FR" dirty="0"/>
          </a:p>
        </p:txBody>
      </p:sp>
      <p:sp>
        <p:nvSpPr>
          <p:cNvPr id="19" name="Espace réservé du contenu 2">
            <a:extLst>
              <a:ext uri="{FF2B5EF4-FFF2-40B4-BE49-F238E27FC236}">
                <a16:creationId xmlns:a16="http://schemas.microsoft.com/office/drawing/2014/main" id="{33AD7AC0-220E-4F62-A332-C415726467E5}"/>
              </a:ext>
            </a:extLst>
          </p:cNvPr>
          <p:cNvSpPr>
            <a:spLocks noGrp="1"/>
          </p:cNvSpPr>
          <p:nvPr>
            <p:ph idx="13" hasCustomPrompt="1"/>
          </p:nvPr>
        </p:nvSpPr>
        <p:spPr>
          <a:xfrm>
            <a:off x="9084253" y="358125"/>
            <a:ext cx="2854037" cy="5807725"/>
          </a:xfrm>
        </p:spPr>
        <p:txBody>
          <a:bodyPr>
            <a:normAutofit/>
          </a:bodyPr>
          <a:lstStyle>
            <a:lvl1pPr>
              <a:defRPr sz="1500" cap="none" baseline="0">
                <a:solidFill>
                  <a:schemeClr val="bg1"/>
                </a:solidFill>
                <a:latin typeface="+mj-lt"/>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a:noFill/>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grpSp>
      <p:sp>
        <p:nvSpPr>
          <p:cNvPr id="11267" name="Titre 11266">
            <a:extLst>
              <a:ext uri="{FF2B5EF4-FFF2-40B4-BE49-F238E27FC236}">
                <a16:creationId xmlns:a16="http://schemas.microsoft.com/office/drawing/2014/main" id="{26B0D6EC-4D7D-4CD9-992A-262AA3AA9144}"/>
              </a:ext>
            </a:extLst>
          </p:cNvPr>
          <p:cNvSpPr>
            <a:spLocks noGrp="1"/>
          </p:cNvSpPr>
          <p:nvPr>
            <p:ph type="title"/>
          </p:nvPr>
        </p:nvSpPr>
        <p:spPr>
          <a:xfrm>
            <a:off x="731838" y="327820"/>
            <a:ext cx="5459412" cy="865692"/>
          </a:xfrm>
        </p:spPr>
        <p:txBody>
          <a:bodyPr>
            <a:normAutofit/>
          </a:bodyPr>
          <a:lstStyle>
            <a:lvl1pPr>
              <a:defRPr sz="2000">
                <a:solidFill>
                  <a:schemeClr val="tx1"/>
                </a:solidFill>
              </a:defRPr>
            </a:lvl1pPr>
          </a:lstStyle>
          <a:p>
            <a:r>
              <a:rPr lang="fr-FR"/>
              <a:t>Modifiez le style du titre</a:t>
            </a:r>
            <a:endParaRPr lang="fr-FR" dirty="0"/>
          </a:p>
        </p:txBody>
      </p:sp>
      <p:cxnSp>
        <p:nvCxnSpPr>
          <p:cNvPr id="41" name="Connecteur droit 40">
            <a:extLst>
              <a:ext uri="{FF2B5EF4-FFF2-40B4-BE49-F238E27FC236}">
                <a16:creationId xmlns:a16="http://schemas.microsoft.com/office/drawing/2014/main" id="{D9D88CF6-3A3B-410A-A3DF-40417FAFC63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ZoneTexte 43">
            <a:extLst>
              <a:ext uri="{FF2B5EF4-FFF2-40B4-BE49-F238E27FC236}">
                <a16:creationId xmlns:a16="http://schemas.microsoft.com/office/drawing/2014/main" id="{63CB62FD-F7DB-4B59-BCB8-BCFADC5C3105}"/>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 Exergue 2 BLEU</a:t>
            </a:r>
          </a:p>
        </p:txBody>
      </p:sp>
    </p:spTree>
    <p:extLst>
      <p:ext uri="{BB962C8B-B14F-4D97-AF65-F5344CB8AC3E}">
        <p14:creationId xmlns:p14="http://schemas.microsoft.com/office/powerpoint/2010/main" val="338364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u + Exergue 2 FUSCHIA">
    <p:spTree>
      <p:nvGrpSpPr>
        <p:cNvPr id="1" name=""/>
        <p:cNvGrpSpPr/>
        <p:nvPr/>
      </p:nvGrpSpPr>
      <p:grpSpPr>
        <a:xfrm>
          <a:off x="0" y="0"/>
          <a:ext cx="0" cy="0"/>
          <a:chOff x="0" y="0"/>
          <a:chExt cx="0" cy="0"/>
        </a:xfrm>
      </p:grpSpPr>
      <p:sp>
        <p:nvSpPr>
          <p:cNvPr id="11268" name="Rectangle 11267">
            <a:extLst>
              <a:ext uri="{FF2B5EF4-FFF2-40B4-BE49-F238E27FC236}">
                <a16:creationId xmlns:a16="http://schemas.microsoft.com/office/drawing/2014/main" id="{1AA44CC1-5EB1-4FEE-85E7-A61D13D57B80}"/>
              </a:ext>
            </a:extLst>
          </p:cNvPr>
          <p:cNvSpPr/>
          <p:nvPr userDrawn="1"/>
        </p:nvSpPr>
        <p:spPr>
          <a:xfrm>
            <a:off x="0" y="5924550"/>
            <a:ext cx="12192000" cy="933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265" name="Freeform 10">
            <a:extLst>
              <a:ext uri="{FF2B5EF4-FFF2-40B4-BE49-F238E27FC236}">
                <a16:creationId xmlns:a16="http://schemas.microsoft.com/office/drawing/2014/main" id="{5DF052FE-6199-49D1-B02D-36AD39DBF52E}"/>
              </a:ext>
            </a:extLst>
          </p:cNvPr>
          <p:cNvSpPr>
            <a:spLocks/>
          </p:cNvSpPr>
          <p:nvPr userDrawn="1"/>
        </p:nvSpPr>
        <p:spPr bwMode="auto">
          <a:xfrm>
            <a:off x="2465388" y="0"/>
            <a:ext cx="9726613" cy="6858000"/>
          </a:xfrm>
          <a:custGeom>
            <a:avLst/>
            <a:gdLst>
              <a:gd name="T0" fmla="*/ 2213 w 6128"/>
              <a:gd name="T1" fmla="*/ 0 h 4320"/>
              <a:gd name="T2" fmla="*/ 3085 w 6128"/>
              <a:gd name="T3" fmla="*/ 837 h 4320"/>
              <a:gd name="T4" fmla="*/ 3792 w 6128"/>
              <a:gd name="T5" fmla="*/ 2049 h 4320"/>
              <a:gd name="T6" fmla="*/ 3676 w 6128"/>
              <a:gd name="T7" fmla="*/ 3182 h 4320"/>
              <a:gd name="T8" fmla="*/ 1217 w 6128"/>
              <a:gd name="T9" fmla="*/ 3682 h 4320"/>
              <a:gd name="T10" fmla="*/ 221 w 6128"/>
              <a:gd name="T11" fmla="*/ 4151 h 4320"/>
              <a:gd name="T12" fmla="*/ 0 w 6128"/>
              <a:gd name="T13" fmla="*/ 4320 h 4320"/>
              <a:gd name="T14" fmla="*/ 6128 w 6128"/>
              <a:gd name="T15" fmla="*/ 4320 h 4320"/>
              <a:gd name="T16" fmla="*/ 6128 w 6128"/>
              <a:gd name="T17" fmla="*/ 0 h 4320"/>
              <a:gd name="T18" fmla="*/ 2213 w 6128"/>
              <a:gd name="T19" fmla="*/ 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128" h="4320">
                <a:moveTo>
                  <a:pt x="2213" y="0"/>
                </a:moveTo>
                <a:cubicBezTo>
                  <a:pt x="2570" y="278"/>
                  <a:pt x="2857" y="564"/>
                  <a:pt x="3085" y="837"/>
                </a:cubicBezTo>
                <a:cubicBezTo>
                  <a:pt x="3485" y="1317"/>
                  <a:pt x="3703" y="1759"/>
                  <a:pt x="3792" y="2049"/>
                </a:cubicBezTo>
                <a:cubicBezTo>
                  <a:pt x="3976" y="2651"/>
                  <a:pt x="3900" y="3036"/>
                  <a:pt x="3676" y="3182"/>
                </a:cubicBezTo>
                <a:cubicBezTo>
                  <a:pt x="3259" y="3451"/>
                  <a:pt x="2394" y="3389"/>
                  <a:pt x="1217" y="3682"/>
                </a:cubicBezTo>
                <a:cubicBezTo>
                  <a:pt x="844" y="3775"/>
                  <a:pt x="518" y="3942"/>
                  <a:pt x="221" y="4151"/>
                </a:cubicBezTo>
                <a:cubicBezTo>
                  <a:pt x="145" y="4205"/>
                  <a:pt x="72" y="4261"/>
                  <a:pt x="0" y="4320"/>
                </a:cubicBezTo>
                <a:cubicBezTo>
                  <a:pt x="6128" y="4320"/>
                  <a:pt x="6128" y="4320"/>
                  <a:pt x="6128" y="4320"/>
                </a:cubicBezTo>
                <a:cubicBezTo>
                  <a:pt x="6128" y="0"/>
                  <a:pt x="6128" y="0"/>
                  <a:pt x="6128" y="0"/>
                </a:cubicBezTo>
                <a:lnTo>
                  <a:pt x="2213" y="0"/>
                </a:lnTo>
                <a:close/>
              </a:path>
            </a:pathLst>
          </a:custGeom>
          <a:gradFill flip="none" rotWithShape="1">
            <a:gsLst>
              <a:gs pos="2000">
                <a:srgbClr val="AB035A"/>
              </a:gs>
              <a:gs pos="53000">
                <a:srgbClr val="C10E1B"/>
              </a:gs>
            </a:gsLst>
            <a:lin ang="192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266" name="Freeform 11">
            <a:extLst>
              <a:ext uri="{FF2B5EF4-FFF2-40B4-BE49-F238E27FC236}">
                <a16:creationId xmlns:a16="http://schemas.microsoft.com/office/drawing/2014/main" id="{4CCE8A42-ABBA-438A-91CF-9E007F02A167}"/>
              </a:ext>
            </a:extLst>
          </p:cNvPr>
          <p:cNvSpPr>
            <a:spLocks/>
          </p:cNvSpPr>
          <p:nvPr userDrawn="1"/>
        </p:nvSpPr>
        <p:spPr bwMode="auto">
          <a:xfrm>
            <a:off x="2841626" y="0"/>
            <a:ext cx="9350375" cy="6858000"/>
          </a:xfrm>
          <a:custGeom>
            <a:avLst/>
            <a:gdLst>
              <a:gd name="T0" fmla="*/ 1996 w 5891"/>
              <a:gd name="T1" fmla="*/ 0 h 4320"/>
              <a:gd name="T2" fmla="*/ 3154 w 5891"/>
              <a:gd name="T3" fmla="*/ 1205 h 4320"/>
              <a:gd name="T4" fmla="*/ 3765 w 5891"/>
              <a:gd name="T5" fmla="*/ 2479 h 4320"/>
              <a:gd name="T6" fmla="*/ 3553 w 5891"/>
              <a:gd name="T7" fmla="*/ 3611 h 4320"/>
              <a:gd name="T8" fmla="*/ 1031 w 5891"/>
              <a:gd name="T9" fmla="*/ 3930 h 4320"/>
              <a:gd name="T10" fmla="*/ 0 w 5891"/>
              <a:gd name="T11" fmla="*/ 4320 h 4320"/>
              <a:gd name="T12" fmla="*/ 5891 w 5891"/>
              <a:gd name="T13" fmla="*/ 4320 h 4320"/>
              <a:gd name="T14" fmla="*/ 5891 w 5891"/>
              <a:gd name="T15" fmla="*/ 0 h 4320"/>
              <a:gd name="T16" fmla="*/ 1996 w 5891"/>
              <a:gd name="T17" fmla="*/ 0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91" h="4320">
                <a:moveTo>
                  <a:pt x="1996" y="0"/>
                </a:moveTo>
                <a:cubicBezTo>
                  <a:pt x="2504" y="400"/>
                  <a:pt x="2880" y="817"/>
                  <a:pt x="3154" y="1205"/>
                </a:cubicBezTo>
                <a:cubicBezTo>
                  <a:pt x="3517" y="1718"/>
                  <a:pt x="3700" y="2180"/>
                  <a:pt x="3765" y="2479"/>
                </a:cubicBezTo>
                <a:cubicBezTo>
                  <a:pt x="3900" y="3099"/>
                  <a:pt x="3791" y="3481"/>
                  <a:pt x="3553" y="3611"/>
                </a:cubicBezTo>
                <a:cubicBezTo>
                  <a:pt x="3109" y="3851"/>
                  <a:pt x="2243" y="3724"/>
                  <a:pt x="1031" y="3930"/>
                </a:cubicBezTo>
                <a:cubicBezTo>
                  <a:pt x="652" y="3995"/>
                  <a:pt x="313" y="4136"/>
                  <a:pt x="0" y="4320"/>
                </a:cubicBezTo>
                <a:cubicBezTo>
                  <a:pt x="5891" y="4320"/>
                  <a:pt x="5891" y="4320"/>
                  <a:pt x="5891" y="4320"/>
                </a:cubicBezTo>
                <a:cubicBezTo>
                  <a:pt x="5891" y="0"/>
                  <a:pt x="5891" y="0"/>
                  <a:pt x="5891" y="0"/>
                </a:cubicBezTo>
                <a:lnTo>
                  <a:pt x="1996" y="0"/>
                </a:lnTo>
                <a:close/>
              </a:path>
            </a:pathLst>
          </a:custGeom>
          <a:gradFill flip="none" rotWithShape="1">
            <a:gsLst>
              <a:gs pos="37000">
                <a:srgbClr val="A50069"/>
              </a:gs>
              <a:gs pos="91000">
                <a:srgbClr val="BE0D1F"/>
              </a:gs>
            </a:gsLst>
            <a:lin ang="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731838" y="1895476"/>
            <a:ext cx="6773862" cy="4270374"/>
          </a:xfrm>
        </p:spPr>
        <p:txBody>
          <a:bodyPr vert="horz" lIns="91440" tIns="45720" rIns="91440" bIns="45720" rtlCol="0">
            <a:normAutofit/>
          </a:bodyPr>
          <a:lstStyle>
            <a:lvl1pPr>
              <a:defRPr lang="fr-FR" dirty="0"/>
            </a:lvl1pPr>
            <a:lvl2pPr>
              <a:defRPr lang="fr-FR" dirty="0"/>
            </a:lvl2pPr>
            <a:lvl3pPr>
              <a:defRPr lang="fr-FR" dirty="0"/>
            </a:lvl3pPr>
            <a:lvl4pPr>
              <a:defRPr lang="fr-FR" dirty="0"/>
            </a:lvl4pPr>
            <a:lvl5pPr>
              <a:defRPr lang="fr-FR" dirty="0"/>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lvl1pPr>
              <a:defRPr>
                <a:solidFill>
                  <a:schemeClr val="bg1"/>
                </a:solidFill>
              </a:defRPr>
            </a:lvl1p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lvl1pPr>
              <a:defRPr>
                <a:solidFill>
                  <a:schemeClr val="bg1"/>
                </a:solidFill>
              </a:defRPr>
            </a:lvl1p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lvl1pPr>
              <a:defRPr>
                <a:solidFill>
                  <a:schemeClr val="bg1"/>
                </a:solidFill>
              </a:defRPr>
            </a:lvl1pPr>
          </a:lstStyle>
          <a:p>
            <a:fld id="{4F7C0F30-2BA6-4E2D-AFC7-62C5E77ECC9C}" type="slidenum">
              <a:rPr lang="fr-FR" smtClean="0"/>
              <a:pPr/>
              <a:t>‹N°›</a:t>
            </a:fld>
            <a:endParaRPr lang="fr-FR" dirty="0"/>
          </a:p>
        </p:txBody>
      </p:sp>
      <p:sp>
        <p:nvSpPr>
          <p:cNvPr id="19" name="Espace réservé du contenu 2">
            <a:extLst>
              <a:ext uri="{FF2B5EF4-FFF2-40B4-BE49-F238E27FC236}">
                <a16:creationId xmlns:a16="http://schemas.microsoft.com/office/drawing/2014/main" id="{33AD7AC0-220E-4F62-A332-C415726467E5}"/>
              </a:ext>
            </a:extLst>
          </p:cNvPr>
          <p:cNvSpPr>
            <a:spLocks noGrp="1"/>
          </p:cNvSpPr>
          <p:nvPr>
            <p:ph idx="13" hasCustomPrompt="1"/>
          </p:nvPr>
        </p:nvSpPr>
        <p:spPr>
          <a:xfrm>
            <a:off x="9084253" y="358125"/>
            <a:ext cx="2854037" cy="5807725"/>
          </a:xfrm>
        </p:spPr>
        <p:txBody>
          <a:bodyPr>
            <a:normAutofit/>
          </a:bodyPr>
          <a:lstStyle>
            <a:lvl1pPr>
              <a:defRPr sz="1500" cap="none" baseline="0">
                <a:solidFill>
                  <a:schemeClr val="bg1"/>
                </a:solidFill>
                <a:latin typeface="+mj-lt"/>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a:noFill/>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grpSp>
      <p:sp>
        <p:nvSpPr>
          <p:cNvPr id="11267" name="Titre 11266">
            <a:extLst>
              <a:ext uri="{FF2B5EF4-FFF2-40B4-BE49-F238E27FC236}">
                <a16:creationId xmlns:a16="http://schemas.microsoft.com/office/drawing/2014/main" id="{26B0D6EC-4D7D-4CD9-992A-262AA3AA9144}"/>
              </a:ext>
            </a:extLst>
          </p:cNvPr>
          <p:cNvSpPr>
            <a:spLocks noGrp="1"/>
          </p:cNvSpPr>
          <p:nvPr>
            <p:ph type="title"/>
          </p:nvPr>
        </p:nvSpPr>
        <p:spPr>
          <a:xfrm>
            <a:off x="731838" y="327820"/>
            <a:ext cx="5459412" cy="865692"/>
          </a:xfrm>
        </p:spPr>
        <p:txBody>
          <a:bodyPr>
            <a:normAutofit/>
          </a:bodyPr>
          <a:lstStyle>
            <a:lvl1pPr>
              <a:defRPr sz="2000">
                <a:solidFill>
                  <a:schemeClr val="tx1"/>
                </a:solidFill>
              </a:defRPr>
            </a:lvl1pPr>
          </a:lstStyle>
          <a:p>
            <a:r>
              <a:rPr lang="fr-FR"/>
              <a:t>Modifiez le style du titre</a:t>
            </a:r>
            <a:endParaRPr lang="fr-FR" dirty="0"/>
          </a:p>
        </p:txBody>
      </p:sp>
      <p:cxnSp>
        <p:nvCxnSpPr>
          <p:cNvPr id="41" name="Connecteur droit 40">
            <a:extLst>
              <a:ext uri="{FF2B5EF4-FFF2-40B4-BE49-F238E27FC236}">
                <a16:creationId xmlns:a16="http://schemas.microsoft.com/office/drawing/2014/main" id="{D9D88CF6-3A3B-410A-A3DF-40417FAFC63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ZoneTexte 43">
            <a:extLst>
              <a:ext uri="{FF2B5EF4-FFF2-40B4-BE49-F238E27FC236}">
                <a16:creationId xmlns:a16="http://schemas.microsoft.com/office/drawing/2014/main" id="{63CB62FD-F7DB-4B59-BCB8-BCFADC5C3105}"/>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 Exergue 2 PARME</a:t>
            </a:r>
          </a:p>
        </p:txBody>
      </p:sp>
    </p:spTree>
    <p:extLst>
      <p:ext uri="{BB962C8B-B14F-4D97-AF65-F5344CB8AC3E}">
        <p14:creationId xmlns:p14="http://schemas.microsoft.com/office/powerpoint/2010/main" val="585440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Grand Titre + sans image">
    <p:spTree>
      <p:nvGrpSpPr>
        <p:cNvPr id="1" name=""/>
        <p:cNvGrpSpPr/>
        <p:nvPr/>
      </p:nvGrpSpPr>
      <p:grpSpPr>
        <a:xfrm>
          <a:off x="0" y="0"/>
          <a:ext cx="0" cy="0"/>
          <a:chOff x="0" y="0"/>
          <a:chExt cx="0" cy="0"/>
        </a:xfrm>
      </p:grpSpPr>
      <p:sp>
        <p:nvSpPr>
          <p:cNvPr id="2054" name="Rectangle 2053">
            <a:extLst>
              <a:ext uri="{FF2B5EF4-FFF2-40B4-BE49-F238E27FC236}">
                <a16:creationId xmlns:a16="http://schemas.microsoft.com/office/drawing/2014/main" id="{E3ABC282-18C7-4C82-A529-37AAD7807331}"/>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4" name="Freeform 9">
            <a:extLst>
              <a:ext uri="{FF2B5EF4-FFF2-40B4-BE49-F238E27FC236}">
                <a16:creationId xmlns:a16="http://schemas.microsoft.com/office/drawing/2014/main" id="{C61589CF-11A2-42A3-A889-69A52ED7EDD7}"/>
              </a:ext>
            </a:extLst>
          </p:cNvPr>
          <p:cNvSpPr>
            <a:spLocks/>
          </p:cNvSpPr>
          <p:nvPr userDrawn="1"/>
        </p:nvSpPr>
        <p:spPr bwMode="auto">
          <a:xfrm>
            <a:off x="0" y="3094037"/>
            <a:ext cx="6737350" cy="3763963"/>
          </a:xfrm>
          <a:custGeom>
            <a:avLst/>
            <a:gdLst>
              <a:gd name="T0" fmla="*/ 0 w 4245"/>
              <a:gd name="T1" fmla="*/ 2371 h 2371"/>
              <a:gd name="T2" fmla="*/ 4245 w 4245"/>
              <a:gd name="T3" fmla="*/ 2371 h 2371"/>
              <a:gd name="T4" fmla="*/ 3723 w 4245"/>
              <a:gd name="T5" fmla="*/ 1474 h 2371"/>
              <a:gd name="T6" fmla="*/ 36 w 4245"/>
              <a:gd name="T7" fmla="*/ 3 h 2371"/>
              <a:gd name="T8" fmla="*/ 0 w 4245"/>
              <a:gd name="T9" fmla="*/ 0 h 2371"/>
              <a:gd name="T10" fmla="*/ 0 w 4245"/>
              <a:gd name="T11" fmla="*/ 2371 h 2371"/>
            </a:gdLst>
            <a:ahLst/>
            <a:cxnLst>
              <a:cxn ang="0">
                <a:pos x="T0" y="T1"/>
              </a:cxn>
              <a:cxn ang="0">
                <a:pos x="T2" y="T3"/>
              </a:cxn>
              <a:cxn ang="0">
                <a:pos x="T4" y="T5"/>
              </a:cxn>
              <a:cxn ang="0">
                <a:pos x="T6" y="T7"/>
              </a:cxn>
              <a:cxn ang="0">
                <a:pos x="T8" y="T9"/>
              </a:cxn>
              <a:cxn ang="0">
                <a:pos x="T10" y="T11"/>
              </a:cxn>
            </a:cxnLst>
            <a:rect l="0" t="0" r="r" b="b"/>
            <a:pathLst>
              <a:path w="4245" h="2371">
                <a:moveTo>
                  <a:pt x="0" y="2371"/>
                </a:moveTo>
                <a:cubicBezTo>
                  <a:pt x="4245" y="2371"/>
                  <a:pt x="4245" y="2371"/>
                  <a:pt x="4245" y="2371"/>
                </a:cubicBezTo>
                <a:cubicBezTo>
                  <a:pt x="4223" y="2128"/>
                  <a:pt x="4060" y="1821"/>
                  <a:pt x="3723" y="1474"/>
                </a:cubicBezTo>
                <a:cubicBezTo>
                  <a:pt x="3163" y="900"/>
                  <a:pt x="1941" y="125"/>
                  <a:pt x="36" y="3"/>
                </a:cubicBezTo>
                <a:cubicBezTo>
                  <a:pt x="24" y="2"/>
                  <a:pt x="12" y="1"/>
                  <a:pt x="0" y="0"/>
                </a:cubicBezTo>
                <a:lnTo>
                  <a:pt x="0" y="2371"/>
                </a:lnTo>
                <a:close/>
              </a:path>
            </a:pathLst>
          </a:custGeom>
          <a:gradFill>
            <a:gsLst>
              <a:gs pos="11000">
                <a:srgbClr val="F5E715"/>
              </a:gs>
              <a:gs pos="76000">
                <a:srgbClr val="F4C50F"/>
              </a:gs>
            </a:gsLst>
            <a:lin ang="16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35" name="Freeform 10">
            <a:extLst>
              <a:ext uri="{FF2B5EF4-FFF2-40B4-BE49-F238E27FC236}">
                <a16:creationId xmlns:a16="http://schemas.microsoft.com/office/drawing/2014/main" id="{CEA47F64-20F3-4BE8-8B62-7E1392E5D942}"/>
              </a:ext>
            </a:extLst>
          </p:cNvPr>
          <p:cNvSpPr>
            <a:spLocks/>
          </p:cNvSpPr>
          <p:nvPr userDrawn="1"/>
        </p:nvSpPr>
        <p:spPr bwMode="auto">
          <a:xfrm>
            <a:off x="4156076" y="0"/>
            <a:ext cx="8034338" cy="3067050"/>
          </a:xfrm>
          <a:custGeom>
            <a:avLst/>
            <a:gdLst>
              <a:gd name="T0" fmla="*/ 85 w 5062"/>
              <a:gd name="T1" fmla="*/ 0 h 1932"/>
              <a:gd name="T2" fmla="*/ 19 w 5062"/>
              <a:gd name="T3" fmla="*/ 864 h 1932"/>
              <a:gd name="T4" fmla="*/ 584 w 5062"/>
              <a:gd name="T5" fmla="*/ 1860 h 1932"/>
              <a:gd name="T6" fmla="*/ 3196 w 5062"/>
              <a:gd name="T7" fmla="*/ 1284 h 1932"/>
              <a:gd name="T8" fmla="*/ 4360 w 5062"/>
              <a:gd name="T9" fmla="*/ 1297 h 1932"/>
              <a:gd name="T10" fmla="*/ 5062 w 5062"/>
              <a:gd name="T11" fmla="*/ 1490 h 1932"/>
              <a:gd name="T12" fmla="*/ 5062 w 5062"/>
              <a:gd name="T13" fmla="*/ 0 h 1932"/>
              <a:gd name="T14" fmla="*/ 85 w 5062"/>
              <a:gd name="T15" fmla="*/ 0 h 19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62" h="1932">
                <a:moveTo>
                  <a:pt x="85" y="0"/>
                </a:moveTo>
                <a:cubicBezTo>
                  <a:pt x="12" y="360"/>
                  <a:pt x="0" y="657"/>
                  <a:pt x="19" y="864"/>
                </a:cubicBezTo>
                <a:cubicBezTo>
                  <a:pt x="78" y="1497"/>
                  <a:pt x="306" y="1820"/>
                  <a:pt x="584" y="1860"/>
                </a:cubicBezTo>
                <a:cubicBezTo>
                  <a:pt x="1101" y="1932"/>
                  <a:pt x="1924" y="1511"/>
                  <a:pt x="3196" y="1284"/>
                </a:cubicBezTo>
                <a:cubicBezTo>
                  <a:pt x="3599" y="1213"/>
                  <a:pt x="3986" y="1230"/>
                  <a:pt x="4360" y="1297"/>
                </a:cubicBezTo>
                <a:cubicBezTo>
                  <a:pt x="4600" y="1341"/>
                  <a:pt x="4834" y="1407"/>
                  <a:pt x="5062" y="1490"/>
                </a:cubicBezTo>
                <a:cubicBezTo>
                  <a:pt x="5062" y="0"/>
                  <a:pt x="5062" y="0"/>
                  <a:pt x="5062" y="0"/>
                </a:cubicBezTo>
                <a:lnTo>
                  <a:pt x="85" y="0"/>
                </a:lnTo>
                <a:close/>
              </a:path>
            </a:pathLst>
          </a:custGeom>
          <a:gradFill>
            <a:gsLst>
              <a:gs pos="23000">
                <a:srgbClr val="C20E1A"/>
              </a:gs>
              <a:gs pos="90000">
                <a:srgbClr val="AF054D"/>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pic>
        <p:nvPicPr>
          <p:cNvPr id="5" name="Image 4">
            <a:extLst>
              <a:ext uri="{FF2B5EF4-FFF2-40B4-BE49-F238E27FC236}">
                <a16:creationId xmlns:a16="http://schemas.microsoft.com/office/drawing/2014/main" id="{BABDD13A-5BD5-4B20-95B0-CC3255FA206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437" y="3085530"/>
            <a:ext cx="6133108" cy="3779848"/>
          </a:xfrm>
          <a:prstGeom prst="rect">
            <a:avLst/>
          </a:prstGeom>
        </p:spPr>
      </p:pic>
      <p:pic>
        <p:nvPicPr>
          <p:cNvPr id="4" name="Image 3">
            <a:extLst>
              <a:ext uri="{FF2B5EF4-FFF2-40B4-BE49-F238E27FC236}">
                <a16:creationId xmlns:a16="http://schemas.microsoft.com/office/drawing/2014/main" id="{3EEBC471-B187-4043-B64C-49D555BCB91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262257" y="9815"/>
            <a:ext cx="7925487" cy="2517866"/>
          </a:xfrm>
          <a:prstGeom prst="rect">
            <a:avLst/>
          </a:prstGeom>
        </p:spPr>
      </p:pic>
      <p:grpSp>
        <p:nvGrpSpPr>
          <p:cNvPr id="7" name="Logo">
            <a:extLst>
              <a:ext uri="{FF2B5EF4-FFF2-40B4-BE49-F238E27FC236}">
                <a16:creationId xmlns:a16="http://schemas.microsoft.com/office/drawing/2014/main" id="{A6556E0B-7A5D-4CC4-965B-41360942E10E}"/>
              </a:ext>
            </a:extLst>
          </p:cNvPr>
          <p:cNvGrpSpPr>
            <a:grpSpLocks noChangeAspect="1"/>
          </p:cNvGrpSpPr>
          <p:nvPr userDrawn="1"/>
        </p:nvGrpSpPr>
        <p:grpSpPr>
          <a:xfrm>
            <a:off x="9216697" y="5287128"/>
            <a:ext cx="2181600" cy="1221559"/>
            <a:chOff x="6425674" y="5392273"/>
            <a:chExt cx="2052000" cy="1148990"/>
          </a:xfrm>
        </p:grpSpPr>
        <p:grpSp>
          <p:nvGrpSpPr>
            <p:cNvPr id="8" name="Groupe 7">
              <a:extLst>
                <a:ext uri="{FF2B5EF4-FFF2-40B4-BE49-F238E27FC236}">
                  <a16:creationId xmlns:a16="http://schemas.microsoft.com/office/drawing/2014/main" id="{255AF13B-8B13-461A-9C4B-A2C43CC37AD0}"/>
                </a:ext>
              </a:extLst>
            </p:cNvPr>
            <p:cNvGrpSpPr/>
            <p:nvPr/>
          </p:nvGrpSpPr>
          <p:grpSpPr>
            <a:xfrm>
              <a:off x="6581081" y="5577217"/>
              <a:ext cx="357668" cy="359666"/>
              <a:chOff x="1009650" y="946150"/>
              <a:chExt cx="3979863" cy="4002088"/>
            </a:xfrm>
          </p:grpSpPr>
          <p:sp>
            <p:nvSpPr>
              <p:cNvPr id="10" name="Freeform 5">
                <a:extLst>
                  <a:ext uri="{FF2B5EF4-FFF2-40B4-BE49-F238E27FC236}">
                    <a16:creationId xmlns:a16="http://schemas.microsoft.com/office/drawing/2014/main" id="{63E3B7E8-D732-4622-82AD-E228D8106B51}"/>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 name="Freeform 6">
                <a:extLst>
                  <a:ext uri="{FF2B5EF4-FFF2-40B4-BE49-F238E27FC236}">
                    <a16:creationId xmlns:a16="http://schemas.microsoft.com/office/drawing/2014/main" id="{A3CFBC8C-83D7-4CAD-A250-3509D88AE06C}"/>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12" name="Freeform 7">
                <a:extLst>
                  <a:ext uri="{FF2B5EF4-FFF2-40B4-BE49-F238E27FC236}">
                    <a16:creationId xmlns:a16="http://schemas.microsoft.com/office/drawing/2014/main" id="{574520CF-15EA-4D8E-B8B6-6D389806513A}"/>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3" name="Freeform 8">
                <a:extLst>
                  <a:ext uri="{FF2B5EF4-FFF2-40B4-BE49-F238E27FC236}">
                    <a16:creationId xmlns:a16="http://schemas.microsoft.com/office/drawing/2014/main" id="{8C6EDFC0-D86C-4371-9C7B-B6669A3D1F0B}"/>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9">
                <a:extLst>
                  <a:ext uri="{FF2B5EF4-FFF2-40B4-BE49-F238E27FC236}">
                    <a16:creationId xmlns:a16="http://schemas.microsoft.com/office/drawing/2014/main" id="{CDC230E8-0A8E-48B1-BE86-10C2CC002784}"/>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5" name="Freeform 10">
                <a:extLst>
                  <a:ext uri="{FF2B5EF4-FFF2-40B4-BE49-F238E27FC236}">
                    <a16:creationId xmlns:a16="http://schemas.microsoft.com/office/drawing/2014/main" id="{0B511835-17CE-42B3-BA59-F575F5DDCD89}"/>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6" name="Freeform 11">
                <a:extLst>
                  <a:ext uri="{FF2B5EF4-FFF2-40B4-BE49-F238E27FC236}">
                    <a16:creationId xmlns:a16="http://schemas.microsoft.com/office/drawing/2014/main" id="{3D2D817C-2EAA-4AC9-882B-D732CA824EB9}"/>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7" name="Freeform 12">
                <a:extLst>
                  <a:ext uri="{FF2B5EF4-FFF2-40B4-BE49-F238E27FC236}">
                    <a16:creationId xmlns:a16="http://schemas.microsoft.com/office/drawing/2014/main" id="{FA2F38E1-3ECB-4574-AF6D-69A1B3AF004C}"/>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8" name="Freeform 13">
                <a:extLst>
                  <a:ext uri="{FF2B5EF4-FFF2-40B4-BE49-F238E27FC236}">
                    <a16:creationId xmlns:a16="http://schemas.microsoft.com/office/drawing/2014/main" id="{2FAAED39-A249-48B4-893E-03011D7FC801}"/>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9" name="Freeform 14">
                <a:extLst>
                  <a:ext uri="{FF2B5EF4-FFF2-40B4-BE49-F238E27FC236}">
                    <a16:creationId xmlns:a16="http://schemas.microsoft.com/office/drawing/2014/main" id="{F8AE33D4-B703-47D2-999C-F3F5F0149C6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pic>
          <p:nvPicPr>
            <p:cNvPr id="9" name="Logo Relyens">
              <a:extLst>
                <a:ext uri="{FF2B5EF4-FFF2-40B4-BE49-F238E27FC236}">
                  <a16:creationId xmlns:a16="http://schemas.microsoft.com/office/drawing/2014/main" id="{B10518F2-BBE2-444A-A359-2F8A72D7EC67}"/>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p:blipFill>
          <p:spPr>
            <a:xfrm>
              <a:off x="6425674" y="5392273"/>
              <a:ext cx="2052000" cy="1148990"/>
            </a:xfrm>
            <a:prstGeom prst="rect">
              <a:avLst/>
            </a:prstGeom>
          </p:spPr>
        </p:pic>
      </p:grpSp>
      <p:sp>
        <p:nvSpPr>
          <p:cNvPr id="2" name="Titre 1">
            <a:extLst>
              <a:ext uri="{FF2B5EF4-FFF2-40B4-BE49-F238E27FC236}">
                <a16:creationId xmlns:a16="http://schemas.microsoft.com/office/drawing/2014/main" id="{4F63BA6C-6416-4BA1-B8B0-0EC997BB2F80}"/>
              </a:ext>
            </a:extLst>
          </p:cNvPr>
          <p:cNvSpPr>
            <a:spLocks noGrp="1"/>
          </p:cNvSpPr>
          <p:nvPr>
            <p:ph type="ctrTitle"/>
          </p:nvPr>
        </p:nvSpPr>
        <p:spPr>
          <a:xfrm>
            <a:off x="7592357" y="2311400"/>
            <a:ext cx="3726000" cy="836613"/>
          </a:xfrm>
        </p:spPr>
        <p:txBody>
          <a:bodyPr anchor="b">
            <a:normAutofit/>
          </a:bodyPr>
          <a:lstStyle>
            <a:lvl1pPr algn="r">
              <a:defRPr sz="2400">
                <a:solidFill>
                  <a:schemeClr val="tx1"/>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CFF3F50C-7226-4699-82D9-AA9DB4F979F9}"/>
              </a:ext>
            </a:extLst>
          </p:cNvPr>
          <p:cNvSpPr>
            <a:spLocks noGrp="1"/>
          </p:cNvSpPr>
          <p:nvPr>
            <p:ph type="subTitle" idx="1"/>
          </p:nvPr>
        </p:nvSpPr>
        <p:spPr>
          <a:xfrm>
            <a:off x="7594082" y="3192464"/>
            <a:ext cx="3724275" cy="1970086"/>
          </a:xfrm>
        </p:spPr>
        <p:txBody>
          <a:bodyPr>
            <a:normAutofit/>
          </a:bodyPr>
          <a:lstStyle>
            <a:lvl1pPr marL="0" indent="0" algn="r">
              <a:buNone/>
              <a:defRPr sz="2400" b="0" cap="none"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49" name="Forme libre : forme 48">
            <a:extLst>
              <a:ext uri="{FF2B5EF4-FFF2-40B4-BE49-F238E27FC236}">
                <a16:creationId xmlns:a16="http://schemas.microsoft.com/office/drawing/2014/main" id="{748A0FCA-8F8B-4002-96C0-AFE18E6B5A65}"/>
              </a:ext>
            </a:extLst>
          </p:cNvPr>
          <p:cNvSpPr>
            <a:spLocks/>
          </p:cNvSpPr>
          <p:nvPr userDrawn="1"/>
        </p:nvSpPr>
        <p:spPr bwMode="auto">
          <a:xfrm>
            <a:off x="8795658" y="1"/>
            <a:ext cx="3396343" cy="2311401"/>
          </a:xfrm>
          <a:custGeom>
            <a:avLst/>
            <a:gdLst>
              <a:gd name="connsiteX0" fmla="*/ 0 w 3396343"/>
              <a:gd name="connsiteY0" fmla="*/ 0 h 2311401"/>
              <a:gd name="connsiteX1" fmla="*/ 3396343 w 3396343"/>
              <a:gd name="connsiteY1" fmla="*/ 0 h 2311401"/>
              <a:gd name="connsiteX2" fmla="*/ 3396343 w 3396343"/>
              <a:gd name="connsiteY2" fmla="*/ 2311401 h 2311401"/>
              <a:gd name="connsiteX3" fmla="*/ 2223415 w 3396343"/>
              <a:gd name="connsiteY3" fmla="*/ 1916113 h 2311401"/>
              <a:gd name="connsiteX4" fmla="*/ 406091 w 3396343"/>
              <a:gd name="connsiteY4" fmla="*/ 1803400 h 2311401"/>
              <a:gd name="connsiteX5" fmla="*/ 37923 w 3396343"/>
              <a:gd name="connsiteY5" fmla="*/ 1854461 h 2311401"/>
              <a:gd name="connsiteX6" fmla="*/ 0 w 3396343"/>
              <a:gd name="connsiteY6" fmla="*/ 1860646 h 2311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96343" h="2311401">
                <a:moveTo>
                  <a:pt x="0" y="0"/>
                </a:moveTo>
                <a:lnTo>
                  <a:pt x="3396343" y="0"/>
                </a:lnTo>
                <a:cubicBezTo>
                  <a:pt x="3396343" y="0"/>
                  <a:pt x="3396343" y="0"/>
                  <a:pt x="3396343" y="2311401"/>
                </a:cubicBezTo>
                <a:cubicBezTo>
                  <a:pt x="3018593" y="2146301"/>
                  <a:pt x="2628147" y="2009775"/>
                  <a:pt x="2223415" y="1916113"/>
                </a:cubicBezTo>
                <a:cubicBezTo>
                  <a:pt x="1644093" y="1779588"/>
                  <a:pt x="1040965" y="1724025"/>
                  <a:pt x="406091" y="1803400"/>
                </a:cubicBezTo>
                <a:cubicBezTo>
                  <a:pt x="280704" y="1819176"/>
                  <a:pt x="157995" y="1836285"/>
                  <a:pt x="37923" y="1854461"/>
                </a:cubicBezTo>
                <a:lnTo>
                  <a:pt x="0" y="1860646"/>
                </a:lnTo>
                <a:close/>
              </a:path>
            </a:pathLst>
          </a:custGeom>
          <a:gradFill flip="none" rotWithShape="1">
            <a:gsLst>
              <a:gs pos="0">
                <a:schemeClr val="tx1">
                  <a:lumMod val="50000"/>
                  <a:alpha val="0"/>
                </a:schemeClr>
              </a:gs>
              <a:gs pos="73000">
                <a:schemeClr val="tx1">
                  <a:lumMod val="50000"/>
                  <a:alpha val="43000"/>
                </a:schemeClr>
              </a:gs>
            </a:gsLst>
            <a:lin ang="0" scaled="1"/>
            <a:tileRect/>
          </a:gradFill>
          <a:ln>
            <a:noFill/>
          </a:ln>
        </p:spPr>
        <p:txBody>
          <a:bodyPr vert="horz" wrap="square" lIns="91440" tIns="45720" rIns="91440" bIns="45720" numCol="1" anchor="t" anchorCtr="0" compatLnSpc="1">
            <a:prstTxWarp prst="textNoShape">
              <a:avLst/>
            </a:prstTxWarp>
            <a:noAutofit/>
          </a:bodyPr>
          <a:lstStyle/>
          <a:p>
            <a:endParaRPr lang="fr-FR" dirty="0"/>
          </a:p>
        </p:txBody>
      </p:sp>
      <p:sp>
        <p:nvSpPr>
          <p:cNvPr id="25" name="Rectangle : coins arrondis 24">
            <a:extLst>
              <a:ext uri="{FF2B5EF4-FFF2-40B4-BE49-F238E27FC236}">
                <a16:creationId xmlns:a16="http://schemas.microsoft.com/office/drawing/2014/main" id="{A486E09A-B02D-4C33-AE48-2345C7C0C20C}"/>
              </a:ext>
            </a:extLst>
          </p:cNvPr>
          <p:cNvSpPr/>
          <p:nvPr userDrawn="1"/>
        </p:nvSpPr>
        <p:spPr>
          <a:xfrm>
            <a:off x="9868749" y="941930"/>
            <a:ext cx="1446951" cy="204494"/>
          </a:xfrm>
          <a:prstGeom prst="roundRect">
            <a:avLst>
              <a:gd name="adj" fmla="val 5000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pPr algn="r">
              <a:lnSpc>
                <a:spcPct val="90000"/>
              </a:lnSpc>
            </a:pPr>
            <a:r>
              <a:rPr lang="fr-FR" sz="1050" dirty="0">
                <a:solidFill>
                  <a:schemeClr val="bg1"/>
                </a:solidFill>
              </a:rPr>
              <a:t>ressources humaines</a:t>
            </a:r>
          </a:p>
        </p:txBody>
      </p:sp>
      <p:sp>
        <p:nvSpPr>
          <p:cNvPr id="27" name="Rectangle : coins arrondis 26">
            <a:extLst>
              <a:ext uri="{FF2B5EF4-FFF2-40B4-BE49-F238E27FC236}">
                <a16:creationId xmlns:a16="http://schemas.microsoft.com/office/drawing/2014/main" id="{CA52BBCC-6B5E-47EF-94E6-880BCD077179}"/>
              </a:ext>
            </a:extLst>
          </p:cNvPr>
          <p:cNvSpPr/>
          <p:nvPr userDrawn="1"/>
        </p:nvSpPr>
        <p:spPr>
          <a:xfrm>
            <a:off x="10719164" y="668086"/>
            <a:ext cx="596536" cy="204494"/>
          </a:xfrm>
          <a:prstGeom prst="roundRect">
            <a:avLst>
              <a:gd name="adj" fmla="val 5000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pPr algn="r">
              <a:lnSpc>
                <a:spcPct val="90000"/>
              </a:lnSpc>
            </a:pPr>
            <a:r>
              <a:rPr lang="fr-FR" sz="1050" dirty="0">
                <a:solidFill>
                  <a:schemeClr val="bg1"/>
                </a:solidFill>
              </a:rPr>
              <a:t>médical</a:t>
            </a:r>
          </a:p>
        </p:txBody>
      </p:sp>
      <p:sp>
        <p:nvSpPr>
          <p:cNvPr id="28" name="Rectangle : coins arrondis 27">
            <a:extLst>
              <a:ext uri="{FF2B5EF4-FFF2-40B4-BE49-F238E27FC236}">
                <a16:creationId xmlns:a16="http://schemas.microsoft.com/office/drawing/2014/main" id="{C8BB6977-3764-4596-9AE6-63CF26990A65}"/>
              </a:ext>
            </a:extLst>
          </p:cNvPr>
          <p:cNvSpPr/>
          <p:nvPr userDrawn="1"/>
        </p:nvSpPr>
        <p:spPr>
          <a:xfrm>
            <a:off x="10308210" y="1222917"/>
            <a:ext cx="1007490" cy="204494"/>
          </a:xfrm>
          <a:prstGeom prst="roundRect">
            <a:avLst>
              <a:gd name="adj" fmla="val 5000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pPr algn="r">
              <a:lnSpc>
                <a:spcPct val="90000"/>
              </a:lnSpc>
            </a:pPr>
            <a:r>
              <a:rPr lang="fr-FR" sz="1050" dirty="0">
                <a:solidFill>
                  <a:schemeClr val="bg1"/>
                </a:solidFill>
              </a:rPr>
              <a:t>technologique</a:t>
            </a:r>
          </a:p>
        </p:txBody>
      </p:sp>
      <p:sp>
        <p:nvSpPr>
          <p:cNvPr id="39" name="ZoneTexte 38">
            <a:extLst>
              <a:ext uri="{FF2B5EF4-FFF2-40B4-BE49-F238E27FC236}">
                <a16:creationId xmlns:a16="http://schemas.microsoft.com/office/drawing/2014/main" id="{20FE0175-DC69-403E-A14C-48E15A0712AD}"/>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Grand Titre + sans image</a:t>
            </a:r>
          </a:p>
        </p:txBody>
      </p:sp>
      <p:sp>
        <p:nvSpPr>
          <p:cNvPr id="29" name="ZoneTexte 28">
            <a:extLst>
              <a:ext uri="{FF2B5EF4-FFF2-40B4-BE49-F238E27FC236}">
                <a16:creationId xmlns:a16="http://schemas.microsoft.com/office/drawing/2014/main" id="{EFD1151F-C2F6-4E00-80FE-54B68F7A3679}"/>
              </a:ext>
            </a:extLst>
          </p:cNvPr>
          <p:cNvSpPr txBox="1"/>
          <p:nvPr userDrawn="1"/>
        </p:nvSpPr>
        <p:spPr>
          <a:xfrm>
            <a:off x="-76200" y="6858000"/>
            <a:ext cx="12268200" cy="430887"/>
          </a:xfrm>
          <a:prstGeom prst="rect">
            <a:avLst/>
          </a:prstGeom>
          <a:noFill/>
        </p:spPr>
        <p:txBody>
          <a:bodyPr wrap="square" rtlCol="0">
            <a:spAutoFit/>
          </a:bodyPr>
          <a:lstStyle/>
          <a:p>
            <a:r>
              <a:rPr lang="fr-FR" sz="1100" dirty="0">
                <a:solidFill>
                  <a:schemeClr val="bg1">
                    <a:lumMod val="65000"/>
                  </a:schemeClr>
                </a:solidFill>
              </a:rPr>
              <a:t>Astuce pour modifier une image déjà présente : Clic droit sur l'image + choisir "Changer d'image"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100" dirty="0">
                <a:solidFill>
                  <a:schemeClr val="bg1">
                    <a:lumMod val="65000"/>
                  </a:schemeClr>
                </a:solidFill>
              </a:rPr>
              <a:t>Astuce pour modifier le cadrage d'une image : Clic droit sur l'image + choisir "Rogner"</a:t>
            </a:r>
          </a:p>
        </p:txBody>
      </p:sp>
    </p:spTree>
    <p:extLst>
      <p:ext uri="{BB962C8B-B14F-4D97-AF65-F5344CB8AC3E}">
        <p14:creationId xmlns:p14="http://schemas.microsoft.com/office/powerpoint/2010/main" val="12187984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ccroche ORANG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F7CA8FE-83BC-44FE-A2E0-9363945BC84E}"/>
              </a:ext>
            </a:extLst>
          </p:cNvPr>
          <p:cNvSpPr/>
          <p:nvPr userDrawn="1"/>
        </p:nvSpPr>
        <p:spPr>
          <a:xfrm>
            <a:off x="0" y="0"/>
            <a:ext cx="12192000" cy="6858000"/>
          </a:xfrm>
          <a:prstGeom prst="rect">
            <a:avLst/>
          </a:prstGeom>
          <a:gradFill flip="none" rotWithShape="1">
            <a:gsLst>
              <a:gs pos="30000">
                <a:srgbClr val="C94F1C"/>
              </a:gs>
              <a:gs pos="97000">
                <a:srgbClr val="EFC413"/>
              </a:gs>
            </a:gsLst>
            <a:lin ang="13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Freeform 5">
            <a:extLst>
              <a:ext uri="{FF2B5EF4-FFF2-40B4-BE49-F238E27FC236}">
                <a16:creationId xmlns:a16="http://schemas.microsoft.com/office/drawing/2014/main" id="{A4FFE3E1-3F11-4D7F-BA9E-E3BAC4E21EE6}"/>
              </a:ext>
            </a:extLst>
          </p:cNvPr>
          <p:cNvSpPr>
            <a:spLocks/>
          </p:cNvSpPr>
          <p:nvPr userDrawn="1"/>
        </p:nvSpPr>
        <p:spPr bwMode="auto">
          <a:xfrm>
            <a:off x="606425" y="1588"/>
            <a:ext cx="11585574" cy="6856413"/>
          </a:xfrm>
          <a:custGeom>
            <a:avLst/>
            <a:gdLst>
              <a:gd name="T0" fmla="*/ 2384 w 7300"/>
              <a:gd name="T1" fmla="*/ 0 h 4319"/>
              <a:gd name="T2" fmla="*/ 1233 w 7300"/>
              <a:gd name="T3" fmla="*/ 832 h 4319"/>
              <a:gd name="T4" fmla="*/ 1233 w 7300"/>
              <a:gd name="T5" fmla="*/ 832 h 4319"/>
              <a:gd name="T6" fmla="*/ 287 w 7300"/>
              <a:gd name="T7" fmla="*/ 2056 h 4319"/>
              <a:gd name="T8" fmla="*/ 254 w 7300"/>
              <a:gd name="T9" fmla="*/ 3318 h 4319"/>
              <a:gd name="T10" fmla="*/ 2883 w 7300"/>
              <a:gd name="T11" fmla="*/ 4238 h 4319"/>
              <a:gd name="T12" fmla="*/ 3066 w 7300"/>
              <a:gd name="T13" fmla="*/ 4319 h 4319"/>
              <a:gd name="T14" fmla="*/ 6111 w 7300"/>
              <a:gd name="T15" fmla="*/ 4319 h 4319"/>
              <a:gd name="T16" fmla="*/ 6789 w 7300"/>
              <a:gd name="T17" fmla="*/ 2987 h 4319"/>
              <a:gd name="T18" fmla="*/ 7300 w 7300"/>
              <a:gd name="T19" fmla="*/ 2372 h 4319"/>
              <a:gd name="T20" fmla="*/ 7300 w 7300"/>
              <a:gd name="T21" fmla="*/ 0 h 4319"/>
              <a:gd name="T22" fmla="*/ 2384 w 7300"/>
              <a:gd name="T23"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00" h="4319">
                <a:moveTo>
                  <a:pt x="2384" y="0"/>
                </a:moveTo>
                <a:cubicBezTo>
                  <a:pt x="1919" y="263"/>
                  <a:pt x="1539" y="550"/>
                  <a:pt x="1233" y="832"/>
                </a:cubicBezTo>
                <a:cubicBezTo>
                  <a:pt x="1318" y="776"/>
                  <a:pt x="1318" y="776"/>
                  <a:pt x="1233" y="832"/>
                </a:cubicBezTo>
                <a:cubicBezTo>
                  <a:pt x="727" y="1299"/>
                  <a:pt x="425" y="1751"/>
                  <a:pt x="287" y="2056"/>
                </a:cubicBezTo>
                <a:cubicBezTo>
                  <a:pt x="0" y="2690"/>
                  <a:pt x="29" y="3124"/>
                  <a:pt x="254" y="3318"/>
                </a:cubicBezTo>
                <a:cubicBezTo>
                  <a:pt x="675" y="3677"/>
                  <a:pt x="1632" y="3739"/>
                  <a:pt x="2883" y="4238"/>
                </a:cubicBezTo>
                <a:cubicBezTo>
                  <a:pt x="2945" y="4263"/>
                  <a:pt x="3006" y="4290"/>
                  <a:pt x="3066" y="4319"/>
                </a:cubicBezTo>
                <a:cubicBezTo>
                  <a:pt x="6111" y="4319"/>
                  <a:pt x="6111" y="4319"/>
                  <a:pt x="6111" y="4319"/>
                </a:cubicBezTo>
                <a:cubicBezTo>
                  <a:pt x="6254" y="3853"/>
                  <a:pt x="6469" y="3402"/>
                  <a:pt x="6789" y="2987"/>
                </a:cubicBezTo>
                <a:cubicBezTo>
                  <a:pt x="6962" y="2762"/>
                  <a:pt x="7134" y="2559"/>
                  <a:pt x="7300" y="2372"/>
                </a:cubicBezTo>
                <a:cubicBezTo>
                  <a:pt x="7300" y="0"/>
                  <a:pt x="7300" y="0"/>
                  <a:pt x="7300" y="0"/>
                </a:cubicBezTo>
                <a:lnTo>
                  <a:pt x="2384" y="0"/>
                </a:lnTo>
                <a:close/>
              </a:path>
            </a:pathLst>
          </a:custGeom>
          <a:gradFill flip="none" rotWithShape="1">
            <a:gsLst>
              <a:gs pos="2000">
                <a:srgbClr val="D4701A"/>
              </a:gs>
              <a:gs pos="27000">
                <a:srgbClr val="E8B015"/>
              </a:gs>
            </a:gsLst>
            <a:lin ang="162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 name="Freeform 6">
            <a:extLst>
              <a:ext uri="{FF2B5EF4-FFF2-40B4-BE49-F238E27FC236}">
                <a16:creationId xmlns:a16="http://schemas.microsoft.com/office/drawing/2014/main" id="{A71D3F6B-2612-462B-856F-9A4D0776CB6C}"/>
              </a:ext>
            </a:extLst>
          </p:cNvPr>
          <p:cNvSpPr>
            <a:spLocks/>
          </p:cNvSpPr>
          <p:nvPr userDrawn="1"/>
        </p:nvSpPr>
        <p:spPr bwMode="auto">
          <a:xfrm>
            <a:off x="1014412" y="1588"/>
            <a:ext cx="11177587" cy="6856413"/>
          </a:xfrm>
          <a:custGeom>
            <a:avLst/>
            <a:gdLst>
              <a:gd name="T0" fmla="*/ 2090 w 7043"/>
              <a:gd name="T1" fmla="*/ 0 h 4319"/>
              <a:gd name="T2" fmla="*/ 1378 w 7043"/>
              <a:gd name="T3" fmla="*/ 479 h 4319"/>
              <a:gd name="T4" fmla="*/ 343 w 7043"/>
              <a:gd name="T5" fmla="*/ 1614 h 4319"/>
              <a:gd name="T6" fmla="*/ 207 w 7043"/>
              <a:gd name="T7" fmla="*/ 2854 h 4319"/>
              <a:gd name="T8" fmla="*/ 2727 w 7043"/>
              <a:gd name="T9" fmla="*/ 3955 h 4319"/>
              <a:gd name="T10" fmla="*/ 3295 w 7043"/>
              <a:gd name="T11" fmla="*/ 4319 h 4319"/>
              <a:gd name="T12" fmla="*/ 5889 w 7043"/>
              <a:gd name="T13" fmla="*/ 4319 h 4319"/>
              <a:gd name="T14" fmla="*/ 6686 w 7043"/>
              <a:gd name="T15" fmla="*/ 3011 h 4319"/>
              <a:gd name="T16" fmla="*/ 7043 w 7043"/>
              <a:gd name="T17" fmla="*/ 2637 h 4319"/>
              <a:gd name="T18" fmla="*/ 7043 w 7043"/>
              <a:gd name="T19" fmla="*/ 0 h 4319"/>
              <a:gd name="T20" fmla="*/ 2090 w 7043"/>
              <a:gd name="T21"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3" h="4319">
                <a:moveTo>
                  <a:pt x="2090" y="0"/>
                </a:moveTo>
                <a:cubicBezTo>
                  <a:pt x="1821" y="155"/>
                  <a:pt x="1585" y="317"/>
                  <a:pt x="1378" y="479"/>
                </a:cubicBezTo>
                <a:cubicBezTo>
                  <a:pt x="840" y="901"/>
                  <a:pt x="504" y="1324"/>
                  <a:pt x="343" y="1614"/>
                </a:cubicBezTo>
                <a:cubicBezTo>
                  <a:pt x="7" y="2217"/>
                  <a:pt x="0" y="2647"/>
                  <a:pt x="207" y="2854"/>
                </a:cubicBezTo>
                <a:cubicBezTo>
                  <a:pt x="592" y="3239"/>
                  <a:pt x="1532" y="3371"/>
                  <a:pt x="2727" y="3955"/>
                </a:cubicBezTo>
                <a:cubicBezTo>
                  <a:pt x="2935" y="4057"/>
                  <a:pt x="3123" y="4180"/>
                  <a:pt x="3295" y="4319"/>
                </a:cubicBezTo>
                <a:cubicBezTo>
                  <a:pt x="5889" y="4319"/>
                  <a:pt x="5889" y="4319"/>
                  <a:pt x="5889" y="4319"/>
                </a:cubicBezTo>
                <a:cubicBezTo>
                  <a:pt x="6069" y="3854"/>
                  <a:pt x="6323" y="3410"/>
                  <a:pt x="6686" y="3011"/>
                </a:cubicBezTo>
                <a:cubicBezTo>
                  <a:pt x="6807" y="2878"/>
                  <a:pt x="6926" y="2754"/>
                  <a:pt x="7043" y="2637"/>
                </a:cubicBezTo>
                <a:cubicBezTo>
                  <a:pt x="7043" y="0"/>
                  <a:pt x="7043" y="0"/>
                  <a:pt x="7043" y="0"/>
                </a:cubicBezTo>
                <a:lnTo>
                  <a:pt x="2090" y="0"/>
                </a:lnTo>
                <a:close/>
              </a:path>
            </a:pathLst>
          </a:custGeom>
          <a:gradFill flip="none" rotWithShape="1">
            <a:gsLst>
              <a:gs pos="11000">
                <a:srgbClr val="D0611A"/>
              </a:gs>
              <a:gs pos="85000">
                <a:srgbClr val="EBB814"/>
              </a:gs>
            </a:gsLst>
            <a:lin ang="168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lvl1pPr>
              <a:defRPr>
                <a:solidFill>
                  <a:schemeClr val="bg1"/>
                </a:solidFill>
              </a:defRPr>
            </a:lvl1p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lvl1pPr>
              <a:defRPr>
                <a:solidFill>
                  <a:schemeClr val="bg1"/>
                </a:solidFill>
              </a:defRPr>
            </a:lvl1p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lvl1pPr>
              <a:defRPr>
                <a:solidFill>
                  <a:schemeClr val="bg1"/>
                </a:solidFill>
              </a:defRPr>
            </a:lvl1pPr>
          </a:lstStyle>
          <a:p>
            <a:fld id="{4F7C0F30-2BA6-4E2D-AFC7-62C5E77ECC9C}" type="slidenum">
              <a:rPr lang="fr-FR" smtClean="0"/>
              <a:pPr/>
              <a:t>‹N°›</a:t>
            </a:fld>
            <a:endParaRPr lang="fr-FR" dirty="0"/>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D9D88CF6-3A3B-410A-A3DF-40417FAFC63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a:noFill/>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gr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3152773" y="2924174"/>
            <a:ext cx="6934201" cy="3184525"/>
          </a:xfrm>
        </p:spPr>
        <p:txBody>
          <a:bodyPr vert="horz" lIns="91440" tIns="45720" rIns="91440" bIns="45720" rtlCol="0">
            <a:normAutofit/>
          </a:bodyPr>
          <a:lstStyle>
            <a:lvl1pPr>
              <a:defRPr lang="fr-FR" dirty="0">
                <a:solidFill>
                  <a:schemeClr val="bg1"/>
                </a:solidFill>
              </a:defRPr>
            </a:lvl1pPr>
            <a:lvl2pPr>
              <a:defRPr lang="fr-FR" dirty="0">
                <a:solidFill>
                  <a:schemeClr val="bg1"/>
                </a:solidFill>
              </a:defRPr>
            </a:lvl2pPr>
            <a:lvl3pPr>
              <a:defRPr lang="fr-FR" dirty="0">
                <a:solidFill>
                  <a:schemeClr val="bg1"/>
                </a:solidFill>
              </a:defRPr>
            </a:lvl3pPr>
            <a:lvl4pPr>
              <a:defRPr lang="fr-FR" dirty="0">
                <a:solidFill>
                  <a:schemeClr val="bg1"/>
                </a:solidFill>
              </a:defRPr>
            </a:lvl4pPr>
            <a:lvl5pPr>
              <a:defRPr lang="fr-FR" dirty="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1267" name="Titre 11266">
            <a:extLst>
              <a:ext uri="{FF2B5EF4-FFF2-40B4-BE49-F238E27FC236}">
                <a16:creationId xmlns:a16="http://schemas.microsoft.com/office/drawing/2014/main" id="{26B0D6EC-4D7D-4CD9-992A-262AA3AA9144}"/>
              </a:ext>
            </a:extLst>
          </p:cNvPr>
          <p:cNvSpPr>
            <a:spLocks noGrp="1"/>
          </p:cNvSpPr>
          <p:nvPr>
            <p:ph type="title"/>
          </p:nvPr>
        </p:nvSpPr>
        <p:spPr>
          <a:xfrm>
            <a:off x="3152773" y="1044576"/>
            <a:ext cx="5459412" cy="1622137"/>
          </a:xfrm>
        </p:spPr>
        <p:txBody>
          <a:bodyPr anchor="b">
            <a:normAutofit/>
          </a:bodyPr>
          <a:lstStyle>
            <a:lvl1pPr>
              <a:defRPr sz="2000">
                <a:solidFill>
                  <a:schemeClr val="bg1"/>
                </a:solidFill>
              </a:defRPr>
            </a:lvl1pPr>
          </a:lstStyle>
          <a:p>
            <a:r>
              <a:rPr lang="fr-FR"/>
              <a:t>Modifiez le style du titre</a:t>
            </a:r>
            <a:endParaRPr lang="fr-FR" dirty="0"/>
          </a:p>
        </p:txBody>
      </p:sp>
      <p:sp>
        <p:nvSpPr>
          <p:cNvPr id="32" name="ZoneTexte 31">
            <a:extLst>
              <a:ext uri="{FF2B5EF4-FFF2-40B4-BE49-F238E27FC236}">
                <a16:creationId xmlns:a16="http://schemas.microsoft.com/office/drawing/2014/main" id="{CC501166-1C05-4572-A11B-1D7EAB251C3B}"/>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Accroche ORANGE</a:t>
            </a:r>
          </a:p>
        </p:txBody>
      </p:sp>
    </p:spTree>
    <p:extLst>
      <p:ext uri="{BB962C8B-B14F-4D97-AF65-F5344CB8AC3E}">
        <p14:creationId xmlns:p14="http://schemas.microsoft.com/office/powerpoint/2010/main" val="1299633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ccroche VERT">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F7CA8FE-83BC-44FE-A2E0-9363945BC84E}"/>
              </a:ext>
            </a:extLst>
          </p:cNvPr>
          <p:cNvSpPr/>
          <p:nvPr userDrawn="1"/>
        </p:nvSpPr>
        <p:spPr>
          <a:xfrm>
            <a:off x="0" y="0"/>
            <a:ext cx="12192000" cy="6858000"/>
          </a:xfrm>
          <a:prstGeom prst="rect">
            <a:avLst/>
          </a:prstGeom>
          <a:gradFill flip="none" rotWithShape="1">
            <a:gsLst>
              <a:gs pos="30000">
                <a:srgbClr val="9FBE38"/>
              </a:gs>
              <a:gs pos="97000">
                <a:srgbClr val="D5D724"/>
              </a:gs>
            </a:gsLst>
            <a:lin ang="13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Freeform 5">
            <a:extLst>
              <a:ext uri="{FF2B5EF4-FFF2-40B4-BE49-F238E27FC236}">
                <a16:creationId xmlns:a16="http://schemas.microsoft.com/office/drawing/2014/main" id="{A4FFE3E1-3F11-4D7F-BA9E-E3BAC4E21EE6}"/>
              </a:ext>
            </a:extLst>
          </p:cNvPr>
          <p:cNvSpPr>
            <a:spLocks/>
          </p:cNvSpPr>
          <p:nvPr userDrawn="1"/>
        </p:nvSpPr>
        <p:spPr bwMode="auto">
          <a:xfrm>
            <a:off x="606425" y="1588"/>
            <a:ext cx="11585574" cy="6856413"/>
          </a:xfrm>
          <a:custGeom>
            <a:avLst/>
            <a:gdLst>
              <a:gd name="T0" fmla="*/ 2384 w 7300"/>
              <a:gd name="T1" fmla="*/ 0 h 4319"/>
              <a:gd name="T2" fmla="*/ 1233 w 7300"/>
              <a:gd name="T3" fmla="*/ 832 h 4319"/>
              <a:gd name="T4" fmla="*/ 1233 w 7300"/>
              <a:gd name="T5" fmla="*/ 832 h 4319"/>
              <a:gd name="T6" fmla="*/ 287 w 7300"/>
              <a:gd name="T7" fmla="*/ 2056 h 4319"/>
              <a:gd name="T8" fmla="*/ 254 w 7300"/>
              <a:gd name="T9" fmla="*/ 3318 h 4319"/>
              <a:gd name="T10" fmla="*/ 2883 w 7300"/>
              <a:gd name="T11" fmla="*/ 4238 h 4319"/>
              <a:gd name="T12" fmla="*/ 3066 w 7300"/>
              <a:gd name="T13" fmla="*/ 4319 h 4319"/>
              <a:gd name="T14" fmla="*/ 6111 w 7300"/>
              <a:gd name="T15" fmla="*/ 4319 h 4319"/>
              <a:gd name="T16" fmla="*/ 6789 w 7300"/>
              <a:gd name="T17" fmla="*/ 2987 h 4319"/>
              <a:gd name="T18" fmla="*/ 7300 w 7300"/>
              <a:gd name="T19" fmla="*/ 2372 h 4319"/>
              <a:gd name="T20" fmla="*/ 7300 w 7300"/>
              <a:gd name="T21" fmla="*/ 0 h 4319"/>
              <a:gd name="T22" fmla="*/ 2384 w 7300"/>
              <a:gd name="T23"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00" h="4319">
                <a:moveTo>
                  <a:pt x="2384" y="0"/>
                </a:moveTo>
                <a:cubicBezTo>
                  <a:pt x="1919" y="263"/>
                  <a:pt x="1539" y="550"/>
                  <a:pt x="1233" y="832"/>
                </a:cubicBezTo>
                <a:cubicBezTo>
                  <a:pt x="1318" y="776"/>
                  <a:pt x="1318" y="776"/>
                  <a:pt x="1233" y="832"/>
                </a:cubicBezTo>
                <a:cubicBezTo>
                  <a:pt x="727" y="1299"/>
                  <a:pt x="425" y="1751"/>
                  <a:pt x="287" y="2056"/>
                </a:cubicBezTo>
                <a:cubicBezTo>
                  <a:pt x="0" y="2690"/>
                  <a:pt x="29" y="3124"/>
                  <a:pt x="254" y="3318"/>
                </a:cubicBezTo>
                <a:cubicBezTo>
                  <a:pt x="675" y="3677"/>
                  <a:pt x="1632" y="3739"/>
                  <a:pt x="2883" y="4238"/>
                </a:cubicBezTo>
                <a:cubicBezTo>
                  <a:pt x="2945" y="4263"/>
                  <a:pt x="3006" y="4290"/>
                  <a:pt x="3066" y="4319"/>
                </a:cubicBezTo>
                <a:cubicBezTo>
                  <a:pt x="6111" y="4319"/>
                  <a:pt x="6111" y="4319"/>
                  <a:pt x="6111" y="4319"/>
                </a:cubicBezTo>
                <a:cubicBezTo>
                  <a:pt x="6254" y="3853"/>
                  <a:pt x="6469" y="3402"/>
                  <a:pt x="6789" y="2987"/>
                </a:cubicBezTo>
                <a:cubicBezTo>
                  <a:pt x="6962" y="2762"/>
                  <a:pt x="7134" y="2559"/>
                  <a:pt x="7300" y="2372"/>
                </a:cubicBezTo>
                <a:cubicBezTo>
                  <a:pt x="7300" y="0"/>
                  <a:pt x="7300" y="0"/>
                  <a:pt x="7300" y="0"/>
                </a:cubicBezTo>
                <a:lnTo>
                  <a:pt x="2384" y="0"/>
                </a:lnTo>
                <a:close/>
              </a:path>
            </a:pathLst>
          </a:custGeom>
          <a:gradFill flip="none" rotWithShape="1">
            <a:gsLst>
              <a:gs pos="2000">
                <a:srgbClr val="B3C732"/>
              </a:gs>
              <a:gs pos="27000">
                <a:srgbClr val="DADA22"/>
              </a:gs>
            </a:gsLst>
            <a:lin ang="162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 name="Freeform 6">
            <a:extLst>
              <a:ext uri="{FF2B5EF4-FFF2-40B4-BE49-F238E27FC236}">
                <a16:creationId xmlns:a16="http://schemas.microsoft.com/office/drawing/2014/main" id="{A71D3F6B-2612-462B-856F-9A4D0776CB6C}"/>
              </a:ext>
            </a:extLst>
          </p:cNvPr>
          <p:cNvSpPr>
            <a:spLocks/>
          </p:cNvSpPr>
          <p:nvPr userDrawn="1"/>
        </p:nvSpPr>
        <p:spPr bwMode="auto">
          <a:xfrm>
            <a:off x="1014412" y="1588"/>
            <a:ext cx="11177587" cy="6856413"/>
          </a:xfrm>
          <a:custGeom>
            <a:avLst/>
            <a:gdLst>
              <a:gd name="T0" fmla="*/ 2090 w 7043"/>
              <a:gd name="T1" fmla="*/ 0 h 4319"/>
              <a:gd name="T2" fmla="*/ 1378 w 7043"/>
              <a:gd name="T3" fmla="*/ 479 h 4319"/>
              <a:gd name="T4" fmla="*/ 343 w 7043"/>
              <a:gd name="T5" fmla="*/ 1614 h 4319"/>
              <a:gd name="T6" fmla="*/ 207 w 7043"/>
              <a:gd name="T7" fmla="*/ 2854 h 4319"/>
              <a:gd name="T8" fmla="*/ 2727 w 7043"/>
              <a:gd name="T9" fmla="*/ 3955 h 4319"/>
              <a:gd name="T10" fmla="*/ 3295 w 7043"/>
              <a:gd name="T11" fmla="*/ 4319 h 4319"/>
              <a:gd name="T12" fmla="*/ 5889 w 7043"/>
              <a:gd name="T13" fmla="*/ 4319 h 4319"/>
              <a:gd name="T14" fmla="*/ 6686 w 7043"/>
              <a:gd name="T15" fmla="*/ 3011 h 4319"/>
              <a:gd name="T16" fmla="*/ 7043 w 7043"/>
              <a:gd name="T17" fmla="*/ 2637 h 4319"/>
              <a:gd name="T18" fmla="*/ 7043 w 7043"/>
              <a:gd name="T19" fmla="*/ 0 h 4319"/>
              <a:gd name="T20" fmla="*/ 2090 w 7043"/>
              <a:gd name="T21"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3" h="4319">
                <a:moveTo>
                  <a:pt x="2090" y="0"/>
                </a:moveTo>
                <a:cubicBezTo>
                  <a:pt x="1821" y="155"/>
                  <a:pt x="1585" y="317"/>
                  <a:pt x="1378" y="479"/>
                </a:cubicBezTo>
                <a:cubicBezTo>
                  <a:pt x="840" y="901"/>
                  <a:pt x="504" y="1324"/>
                  <a:pt x="343" y="1614"/>
                </a:cubicBezTo>
                <a:cubicBezTo>
                  <a:pt x="7" y="2217"/>
                  <a:pt x="0" y="2647"/>
                  <a:pt x="207" y="2854"/>
                </a:cubicBezTo>
                <a:cubicBezTo>
                  <a:pt x="592" y="3239"/>
                  <a:pt x="1532" y="3371"/>
                  <a:pt x="2727" y="3955"/>
                </a:cubicBezTo>
                <a:cubicBezTo>
                  <a:pt x="2935" y="4057"/>
                  <a:pt x="3123" y="4180"/>
                  <a:pt x="3295" y="4319"/>
                </a:cubicBezTo>
                <a:cubicBezTo>
                  <a:pt x="5889" y="4319"/>
                  <a:pt x="5889" y="4319"/>
                  <a:pt x="5889" y="4319"/>
                </a:cubicBezTo>
                <a:cubicBezTo>
                  <a:pt x="6069" y="3854"/>
                  <a:pt x="6323" y="3410"/>
                  <a:pt x="6686" y="3011"/>
                </a:cubicBezTo>
                <a:cubicBezTo>
                  <a:pt x="6807" y="2878"/>
                  <a:pt x="6926" y="2754"/>
                  <a:pt x="7043" y="2637"/>
                </a:cubicBezTo>
                <a:cubicBezTo>
                  <a:pt x="7043" y="0"/>
                  <a:pt x="7043" y="0"/>
                  <a:pt x="7043" y="0"/>
                </a:cubicBezTo>
                <a:lnTo>
                  <a:pt x="2090" y="0"/>
                </a:lnTo>
                <a:close/>
              </a:path>
            </a:pathLst>
          </a:custGeom>
          <a:gradFill flip="none" rotWithShape="1">
            <a:gsLst>
              <a:gs pos="13000">
                <a:srgbClr val="A8C135"/>
              </a:gs>
              <a:gs pos="88000">
                <a:srgbClr val="CDD327"/>
              </a:gs>
            </a:gsLst>
            <a:lin ang="168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lvl1pPr>
              <a:defRPr>
                <a:solidFill>
                  <a:schemeClr val="bg1"/>
                </a:solidFill>
              </a:defRPr>
            </a:lvl1p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lvl1pPr>
              <a:defRPr>
                <a:solidFill>
                  <a:schemeClr val="bg1"/>
                </a:solidFill>
              </a:defRPr>
            </a:lvl1p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lvl1pPr>
              <a:defRPr>
                <a:solidFill>
                  <a:schemeClr val="bg1"/>
                </a:solidFill>
              </a:defRPr>
            </a:lvl1pPr>
          </a:lstStyle>
          <a:p>
            <a:fld id="{4F7C0F30-2BA6-4E2D-AFC7-62C5E77ECC9C}" type="slidenum">
              <a:rPr lang="fr-FR" smtClean="0"/>
              <a:pPr/>
              <a:t>‹N°›</a:t>
            </a:fld>
            <a:endParaRPr lang="fr-FR" dirty="0"/>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D9D88CF6-3A3B-410A-A3DF-40417FAFC63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a:noFill/>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gr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3152773" y="2924174"/>
            <a:ext cx="6934201" cy="3184525"/>
          </a:xfrm>
        </p:spPr>
        <p:txBody>
          <a:bodyPr vert="horz" lIns="91440" tIns="45720" rIns="91440" bIns="45720" rtlCol="0">
            <a:normAutofit/>
          </a:bodyPr>
          <a:lstStyle>
            <a:lvl1pPr>
              <a:defRPr lang="fr-FR" dirty="0">
                <a:solidFill>
                  <a:schemeClr val="bg1"/>
                </a:solidFill>
              </a:defRPr>
            </a:lvl1pPr>
            <a:lvl2pPr>
              <a:defRPr lang="fr-FR" dirty="0">
                <a:solidFill>
                  <a:schemeClr val="bg1"/>
                </a:solidFill>
              </a:defRPr>
            </a:lvl2pPr>
            <a:lvl3pPr>
              <a:defRPr lang="fr-FR" dirty="0">
                <a:solidFill>
                  <a:schemeClr val="bg1"/>
                </a:solidFill>
              </a:defRPr>
            </a:lvl3pPr>
            <a:lvl4pPr>
              <a:defRPr lang="fr-FR" dirty="0">
                <a:solidFill>
                  <a:schemeClr val="bg1"/>
                </a:solidFill>
              </a:defRPr>
            </a:lvl4pPr>
            <a:lvl5pPr>
              <a:defRPr lang="fr-FR" dirty="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1267" name="Titre 11266">
            <a:extLst>
              <a:ext uri="{FF2B5EF4-FFF2-40B4-BE49-F238E27FC236}">
                <a16:creationId xmlns:a16="http://schemas.microsoft.com/office/drawing/2014/main" id="{26B0D6EC-4D7D-4CD9-992A-262AA3AA9144}"/>
              </a:ext>
            </a:extLst>
          </p:cNvPr>
          <p:cNvSpPr>
            <a:spLocks noGrp="1"/>
          </p:cNvSpPr>
          <p:nvPr>
            <p:ph type="title"/>
          </p:nvPr>
        </p:nvSpPr>
        <p:spPr>
          <a:xfrm>
            <a:off x="3152773" y="1044576"/>
            <a:ext cx="5459412" cy="1622137"/>
          </a:xfrm>
        </p:spPr>
        <p:txBody>
          <a:bodyPr anchor="b">
            <a:normAutofit/>
          </a:bodyPr>
          <a:lstStyle>
            <a:lvl1pPr>
              <a:defRPr sz="2000">
                <a:solidFill>
                  <a:schemeClr val="bg1"/>
                </a:solidFill>
              </a:defRPr>
            </a:lvl1pPr>
          </a:lstStyle>
          <a:p>
            <a:r>
              <a:rPr lang="fr-FR"/>
              <a:t>Modifiez le style du titre</a:t>
            </a:r>
            <a:endParaRPr lang="fr-FR" dirty="0"/>
          </a:p>
        </p:txBody>
      </p:sp>
      <p:sp>
        <p:nvSpPr>
          <p:cNvPr id="32" name="ZoneTexte 31">
            <a:extLst>
              <a:ext uri="{FF2B5EF4-FFF2-40B4-BE49-F238E27FC236}">
                <a16:creationId xmlns:a16="http://schemas.microsoft.com/office/drawing/2014/main" id="{CC501166-1C05-4572-A11B-1D7EAB251C3B}"/>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Accroche VERT</a:t>
            </a:r>
          </a:p>
        </p:txBody>
      </p:sp>
    </p:spTree>
    <p:extLst>
      <p:ext uri="{BB962C8B-B14F-4D97-AF65-F5344CB8AC3E}">
        <p14:creationId xmlns:p14="http://schemas.microsoft.com/office/powerpoint/2010/main" val="27218374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ccroche BLEU">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F7CA8FE-83BC-44FE-A2E0-9363945BC84E}"/>
              </a:ext>
            </a:extLst>
          </p:cNvPr>
          <p:cNvSpPr/>
          <p:nvPr userDrawn="1"/>
        </p:nvSpPr>
        <p:spPr>
          <a:xfrm>
            <a:off x="0" y="0"/>
            <a:ext cx="12192000" cy="6858000"/>
          </a:xfrm>
          <a:prstGeom prst="rect">
            <a:avLst/>
          </a:prstGeom>
          <a:gradFill flip="none" rotWithShape="1">
            <a:gsLst>
              <a:gs pos="30000">
                <a:srgbClr val="019199"/>
              </a:gs>
              <a:gs pos="97000">
                <a:srgbClr val="A7D8DC"/>
              </a:gs>
            </a:gsLst>
            <a:lin ang="13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Freeform 5">
            <a:extLst>
              <a:ext uri="{FF2B5EF4-FFF2-40B4-BE49-F238E27FC236}">
                <a16:creationId xmlns:a16="http://schemas.microsoft.com/office/drawing/2014/main" id="{A4FFE3E1-3F11-4D7F-BA9E-E3BAC4E21EE6}"/>
              </a:ext>
            </a:extLst>
          </p:cNvPr>
          <p:cNvSpPr>
            <a:spLocks/>
          </p:cNvSpPr>
          <p:nvPr userDrawn="1"/>
        </p:nvSpPr>
        <p:spPr bwMode="auto">
          <a:xfrm>
            <a:off x="606425" y="1588"/>
            <a:ext cx="11585574" cy="6856413"/>
          </a:xfrm>
          <a:custGeom>
            <a:avLst/>
            <a:gdLst>
              <a:gd name="T0" fmla="*/ 2384 w 7300"/>
              <a:gd name="T1" fmla="*/ 0 h 4319"/>
              <a:gd name="T2" fmla="*/ 1233 w 7300"/>
              <a:gd name="T3" fmla="*/ 832 h 4319"/>
              <a:gd name="T4" fmla="*/ 1233 w 7300"/>
              <a:gd name="T5" fmla="*/ 832 h 4319"/>
              <a:gd name="T6" fmla="*/ 287 w 7300"/>
              <a:gd name="T7" fmla="*/ 2056 h 4319"/>
              <a:gd name="T8" fmla="*/ 254 w 7300"/>
              <a:gd name="T9" fmla="*/ 3318 h 4319"/>
              <a:gd name="T10" fmla="*/ 2883 w 7300"/>
              <a:gd name="T11" fmla="*/ 4238 h 4319"/>
              <a:gd name="T12" fmla="*/ 3066 w 7300"/>
              <a:gd name="T13" fmla="*/ 4319 h 4319"/>
              <a:gd name="T14" fmla="*/ 6111 w 7300"/>
              <a:gd name="T15" fmla="*/ 4319 h 4319"/>
              <a:gd name="T16" fmla="*/ 6789 w 7300"/>
              <a:gd name="T17" fmla="*/ 2987 h 4319"/>
              <a:gd name="T18" fmla="*/ 7300 w 7300"/>
              <a:gd name="T19" fmla="*/ 2372 h 4319"/>
              <a:gd name="T20" fmla="*/ 7300 w 7300"/>
              <a:gd name="T21" fmla="*/ 0 h 4319"/>
              <a:gd name="T22" fmla="*/ 2384 w 7300"/>
              <a:gd name="T23"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00" h="4319">
                <a:moveTo>
                  <a:pt x="2384" y="0"/>
                </a:moveTo>
                <a:cubicBezTo>
                  <a:pt x="1919" y="263"/>
                  <a:pt x="1539" y="550"/>
                  <a:pt x="1233" y="832"/>
                </a:cubicBezTo>
                <a:cubicBezTo>
                  <a:pt x="1318" y="776"/>
                  <a:pt x="1318" y="776"/>
                  <a:pt x="1233" y="832"/>
                </a:cubicBezTo>
                <a:cubicBezTo>
                  <a:pt x="727" y="1299"/>
                  <a:pt x="425" y="1751"/>
                  <a:pt x="287" y="2056"/>
                </a:cubicBezTo>
                <a:cubicBezTo>
                  <a:pt x="0" y="2690"/>
                  <a:pt x="29" y="3124"/>
                  <a:pt x="254" y="3318"/>
                </a:cubicBezTo>
                <a:cubicBezTo>
                  <a:pt x="675" y="3677"/>
                  <a:pt x="1632" y="3739"/>
                  <a:pt x="2883" y="4238"/>
                </a:cubicBezTo>
                <a:cubicBezTo>
                  <a:pt x="2945" y="4263"/>
                  <a:pt x="3006" y="4290"/>
                  <a:pt x="3066" y="4319"/>
                </a:cubicBezTo>
                <a:cubicBezTo>
                  <a:pt x="6111" y="4319"/>
                  <a:pt x="6111" y="4319"/>
                  <a:pt x="6111" y="4319"/>
                </a:cubicBezTo>
                <a:cubicBezTo>
                  <a:pt x="6254" y="3853"/>
                  <a:pt x="6469" y="3402"/>
                  <a:pt x="6789" y="2987"/>
                </a:cubicBezTo>
                <a:cubicBezTo>
                  <a:pt x="6962" y="2762"/>
                  <a:pt x="7134" y="2559"/>
                  <a:pt x="7300" y="2372"/>
                </a:cubicBezTo>
                <a:cubicBezTo>
                  <a:pt x="7300" y="0"/>
                  <a:pt x="7300" y="0"/>
                  <a:pt x="7300" y="0"/>
                </a:cubicBezTo>
                <a:lnTo>
                  <a:pt x="2384" y="0"/>
                </a:lnTo>
                <a:close/>
              </a:path>
            </a:pathLst>
          </a:custGeom>
          <a:gradFill flip="none" rotWithShape="1">
            <a:gsLst>
              <a:gs pos="2000">
                <a:srgbClr val="41AEB3"/>
              </a:gs>
              <a:gs pos="37000">
                <a:srgbClr val="CEEAEC"/>
              </a:gs>
            </a:gsLst>
            <a:lin ang="162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 name="Freeform 6">
            <a:extLst>
              <a:ext uri="{FF2B5EF4-FFF2-40B4-BE49-F238E27FC236}">
                <a16:creationId xmlns:a16="http://schemas.microsoft.com/office/drawing/2014/main" id="{A71D3F6B-2612-462B-856F-9A4D0776CB6C}"/>
              </a:ext>
            </a:extLst>
          </p:cNvPr>
          <p:cNvSpPr>
            <a:spLocks/>
          </p:cNvSpPr>
          <p:nvPr userDrawn="1"/>
        </p:nvSpPr>
        <p:spPr bwMode="auto">
          <a:xfrm>
            <a:off x="1014412" y="1588"/>
            <a:ext cx="11177587" cy="6856413"/>
          </a:xfrm>
          <a:custGeom>
            <a:avLst/>
            <a:gdLst>
              <a:gd name="T0" fmla="*/ 2090 w 7043"/>
              <a:gd name="T1" fmla="*/ 0 h 4319"/>
              <a:gd name="T2" fmla="*/ 1378 w 7043"/>
              <a:gd name="T3" fmla="*/ 479 h 4319"/>
              <a:gd name="T4" fmla="*/ 343 w 7043"/>
              <a:gd name="T5" fmla="*/ 1614 h 4319"/>
              <a:gd name="T6" fmla="*/ 207 w 7043"/>
              <a:gd name="T7" fmla="*/ 2854 h 4319"/>
              <a:gd name="T8" fmla="*/ 2727 w 7043"/>
              <a:gd name="T9" fmla="*/ 3955 h 4319"/>
              <a:gd name="T10" fmla="*/ 3295 w 7043"/>
              <a:gd name="T11" fmla="*/ 4319 h 4319"/>
              <a:gd name="T12" fmla="*/ 5889 w 7043"/>
              <a:gd name="T13" fmla="*/ 4319 h 4319"/>
              <a:gd name="T14" fmla="*/ 6686 w 7043"/>
              <a:gd name="T15" fmla="*/ 3011 h 4319"/>
              <a:gd name="T16" fmla="*/ 7043 w 7043"/>
              <a:gd name="T17" fmla="*/ 2637 h 4319"/>
              <a:gd name="T18" fmla="*/ 7043 w 7043"/>
              <a:gd name="T19" fmla="*/ 0 h 4319"/>
              <a:gd name="T20" fmla="*/ 2090 w 7043"/>
              <a:gd name="T21"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3" h="4319">
                <a:moveTo>
                  <a:pt x="2090" y="0"/>
                </a:moveTo>
                <a:cubicBezTo>
                  <a:pt x="1821" y="155"/>
                  <a:pt x="1585" y="317"/>
                  <a:pt x="1378" y="479"/>
                </a:cubicBezTo>
                <a:cubicBezTo>
                  <a:pt x="840" y="901"/>
                  <a:pt x="504" y="1324"/>
                  <a:pt x="343" y="1614"/>
                </a:cubicBezTo>
                <a:cubicBezTo>
                  <a:pt x="7" y="2217"/>
                  <a:pt x="0" y="2647"/>
                  <a:pt x="207" y="2854"/>
                </a:cubicBezTo>
                <a:cubicBezTo>
                  <a:pt x="592" y="3239"/>
                  <a:pt x="1532" y="3371"/>
                  <a:pt x="2727" y="3955"/>
                </a:cubicBezTo>
                <a:cubicBezTo>
                  <a:pt x="2935" y="4057"/>
                  <a:pt x="3123" y="4180"/>
                  <a:pt x="3295" y="4319"/>
                </a:cubicBezTo>
                <a:cubicBezTo>
                  <a:pt x="5889" y="4319"/>
                  <a:pt x="5889" y="4319"/>
                  <a:pt x="5889" y="4319"/>
                </a:cubicBezTo>
                <a:cubicBezTo>
                  <a:pt x="6069" y="3854"/>
                  <a:pt x="6323" y="3410"/>
                  <a:pt x="6686" y="3011"/>
                </a:cubicBezTo>
                <a:cubicBezTo>
                  <a:pt x="6807" y="2878"/>
                  <a:pt x="6926" y="2754"/>
                  <a:pt x="7043" y="2637"/>
                </a:cubicBezTo>
                <a:cubicBezTo>
                  <a:pt x="7043" y="0"/>
                  <a:pt x="7043" y="0"/>
                  <a:pt x="7043" y="0"/>
                </a:cubicBezTo>
                <a:lnTo>
                  <a:pt x="2090" y="0"/>
                </a:lnTo>
                <a:close/>
              </a:path>
            </a:pathLst>
          </a:custGeom>
          <a:gradFill flip="none" rotWithShape="1">
            <a:gsLst>
              <a:gs pos="15000">
                <a:srgbClr val="209FA6"/>
              </a:gs>
              <a:gs pos="96000">
                <a:srgbClr val="A6D9DC"/>
              </a:gs>
            </a:gsLst>
            <a:lin ang="168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lvl1pPr>
              <a:defRPr>
                <a:solidFill>
                  <a:schemeClr val="bg1"/>
                </a:solidFill>
              </a:defRPr>
            </a:lvl1p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lvl1pPr>
              <a:defRPr>
                <a:solidFill>
                  <a:schemeClr val="bg1"/>
                </a:solidFill>
              </a:defRPr>
            </a:lvl1p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lvl1pPr>
              <a:defRPr>
                <a:solidFill>
                  <a:schemeClr val="bg1"/>
                </a:solidFill>
              </a:defRPr>
            </a:lvl1pPr>
          </a:lstStyle>
          <a:p>
            <a:fld id="{4F7C0F30-2BA6-4E2D-AFC7-62C5E77ECC9C}" type="slidenum">
              <a:rPr lang="fr-FR" smtClean="0"/>
              <a:pPr/>
              <a:t>‹N°›</a:t>
            </a:fld>
            <a:endParaRPr lang="fr-FR" dirty="0"/>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D9D88CF6-3A3B-410A-A3DF-40417FAFC63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a:noFill/>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gr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3152773" y="2924174"/>
            <a:ext cx="6934201" cy="3184525"/>
          </a:xfrm>
        </p:spPr>
        <p:txBody>
          <a:bodyPr vert="horz" lIns="91440" tIns="45720" rIns="91440" bIns="45720" rtlCol="0">
            <a:normAutofit/>
          </a:bodyPr>
          <a:lstStyle>
            <a:lvl1pPr>
              <a:defRPr lang="fr-FR" dirty="0">
                <a:solidFill>
                  <a:schemeClr val="bg1"/>
                </a:solidFill>
              </a:defRPr>
            </a:lvl1pPr>
            <a:lvl2pPr>
              <a:defRPr lang="fr-FR" dirty="0">
                <a:solidFill>
                  <a:schemeClr val="bg1"/>
                </a:solidFill>
              </a:defRPr>
            </a:lvl2pPr>
            <a:lvl3pPr>
              <a:defRPr lang="fr-FR" dirty="0">
                <a:solidFill>
                  <a:schemeClr val="bg1"/>
                </a:solidFill>
              </a:defRPr>
            </a:lvl3pPr>
            <a:lvl4pPr>
              <a:defRPr lang="fr-FR" dirty="0">
                <a:solidFill>
                  <a:schemeClr val="bg1"/>
                </a:solidFill>
              </a:defRPr>
            </a:lvl4pPr>
            <a:lvl5pPr>
              <a:defRPr lang="fr-FR" dirty="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1267" name="Titre 11266">
            <a:extLst>
              <a:ext uri="{FF2B5EF4-FFF2-40B4-BE49-F238E27FC236}">
                <a16:creationId xmlns:a16="http://schemas.microsoft.com/office/drawing/2014/main" id="{26B0D6EC-4D7D-4CD9-992A-262AA3AA9144}"/>
              </a:ext>
            </a:extLst>
          </p:cNvPr>
          <p:cNvSpPr>
            <a:spLocks noGrp="1"/>
          </p:cNvSpPr>
          <p:nvPr>
            <p:ph type="title"/>
          </p:nvPr>
        </p:nvSpPr>
        <p:spPr>
          <a:xfrm>
            <a:off x="3152773" y="1044576"/>
            <a:ext cx="5459412" cy="1622137"/>
          </a:xfrm>
        </p:spPr>
        <p:txBody>
          <a:bodyPr anchor="b">
            <a:normAutofit/>
          </a:bodyPr>
          <a:lstStyle>
            <a:lvl1pPr>
              <a:defRPr sz="2000">
                <a:solidFill>
                  <a:schemeClr val="bg1"/>
                </a:solidFill>
              </a:defRPr>
            </a:lvl1pPr>
          </a:lstStyle>
          <a:p>
            <a:r>
              <a:rPr lang="fr-FR"/>
              <a:t>Modifiez le style du titre</a:t>
            </a:r>
            <a:endParaRPr lang="fr-FR" dirty="0"/>
          </a:p>
        </p:txBody>
      </p:sp>
      <p:sp>
        <p:nvSpPr>
          <p:cNvPr id="32" name="ZoneTexte 31">
            <a:extLst>
              <a:ext uri="{FF2B5EF4-FFF2-40B4-BE49-F238E27FC236}">
                <a16:creationId xmlns:a16="http://schemas.microsoft.com/office/drawing/2014/main" id="{CC501166-1C05-4572-A11B-1D7EAB251C3B}"/>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Accroche BLEU</a:t>
            </a:r>
          </a:p>
        </p:txBody>
      </p:sp>
    </p:spTree>
    <p:extLst>
      <p:ext uri="{BB962C8B-B14F-4D97-AF65-F5344CB8AC3E}">
        <p14:creationId xmlns:p14="http://schemas.microsoft.com/office/powerpoint/2010/main" val="14741752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ccroche FUSCHIA">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F7CA8FE-83BC-44FE-A2E0-9363945BC84E}"/>
              </a:ext>
            </a:extLst>
          </p:cNvPr>
          <p:cNvSpPr/>
          <p:nvPr userDrawn="1"/>
        </p:nvSpPr>
        <p:spPr>
          <a:xfrm>
            <a:off x="0" y="0"/>
            <a:ext cx="12192000" cy="6858000"/>
          </a:xfrm>
          <a:prstGeom prst="rect">
            <a:avLst/>
          </a:prstGeom>
          <a:gradFill flip="none" rotWithShape="1">
            <a:gsLst>
              <a:gs pos="30000">
                <a:srgbClr val="A50069"/>
              </a:gs>
              <a:gs pos="97000">
                <a:srgbClr val="C20E1A"/>
              </a:gs>
            </a:gsLst>
            <a:lin ang="13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Freeform 5">
            <a:extLst>
              <a:ext uri="{FF2B5EF4-FFF2-40B4-BE49-F238E27FC236}">
                <a16:creationId xmlns:a16="http://schemas.microsoft.com/office/drawing/2014/main" id="{A4FFE3E1-3F11-4D7F-BA9E-E3BAC4E21EE6}"/>
              </a:ext>
            </a:extLst>
          </p:cNvPr>
          <p:cNvSpPr>
            <a:spLocks/>
          </p:cNvSpPr>
          <p:nvPr userDrawn="1"/>
        </p:nvSpPr>
        <p:spPr bwMode="auto">
          <a:xfrm>
            <a:off x="606425" y="1588"/>
            <a:ext cx="11585574" cy="6856413"/>
          </a:xfrm>
          <a:custGeom>
            <a:avLst/>
            <a:gdLst>
              <a:gd name="T0" fmla="*/ 2384 w 7300"/>
              <a:gd name="T1" fmla="*/ 0 h 4319"/>
              <a:gd name="T2" fmla="*/ 1233 w 7300"/>
              <a:gd name="T3" fmla="*/ 832 h 4319"/>
              <a:gd name="T4" fmla="*/ 1233 w 7300"/>
              <a:gd name="T5" fmla="*/ 832 h 4319"/>
              <a:gd name="T6" fmla="*/ 287 w 7300"/>
              <a:gd name="T7" fmla="*/ 2056 h 4319"/>
              <a:gd name="T8" fmla="*/ 254 w 7300"/>
              <a:gd name="T9" fmla="*/ 3318 h 4319"/>
              <a:gd name="T10" fmla="*/ 2883 w 7300"/>
              <a:gd name="T11" fmla="*/ 4238 h 4319"/>
              <a:gd name="T12" fmla="*/ 3066 w 7300"/>
              <a:gd name="T13" fmla="*/ 4319 h 4319"/>
              <a:gd name="T14" fmla="*/ 6111 w 7300"/>
              <a:gd name="T15" fmla="*/ 4319 h 4319"/>
              <a:gd name="T16" fmla="*/ 6789 w 7300"/>
              <a:gd name="T17" fmla="*/ 2987 h 4319"/>
              <a:gd name="T18" fmla="*/ 7300 w 7300"/>
              <a:gd name="T19" fmla="*/ 2372 h 4319"/>
              <a:gd name="T20" fmla="*/ 7300 w 7300"/>
              <a:gd name="T21" fmla="*/ 0 h 4319"/>
              <a:gd name="T22" fmla="*/ 2384 w 7300"/>
              <a:gd name="T23"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300" h="4319">
                <a:moveTo>
                  <a:pt x="2384" y="0"/>
                </a:moveTo>
                <a:cubicBezTo>
                  <a:pt x="1919" y="263"/>
                  <a:pt x="1539" y="550"/>
                  <a:pt x="1233" y="832"/>
                </a:cubicBezTo>
                <a:cubicBezTo>
                  <a:pt x="1318" y="776"/>
                  <a:pt x="1318" y="776"/>
                  <a:pt x="1233" y="832"/>
                </a:cubicBezTo>
                <a:cubicBezTo>
                  <a:pt x="727" y="1299"/>
                  <a:pt x="425" y="1751"/>
                  <a:pt x="287" y="2056"/>
                </a:cubicBezTo>
                <a:cubicBezTo>
                  <a:pt x="0" y="2690"/>
                  <a:pt x="29" y="3124"/>
                  <a:pt x="254" y="3318"/>
                </a:cubicBezTo>
                <a:cubicBezTo>
                  <a:pt x="675" y="3677"/>
                  <a:pt x="1632" y="3739"/>
                  <a:pt x="2883" y="4238"/>
                </a:cubicBezTo>
                <a:cubicBezTo>
                  <a:pt x="2945" y="4263"/>
                  <a:pt x="3006" y="4290"/>
                  <a:pt x="3066" y="4319"/>
                </a:cubicBezTo>
                <a:cubicBezTo>
                  <a:pt x="6111" y="4319"/>
                  <a:pt x="6111" y="4319"/>
                  <a:pt x="6111" y="4319"/>
                </a:cubicBezTo>
                <a:cubicBezTo>
                  <a:pt x="6254" y="3853"/>
                  <a:pt x="6469" y="3402"/>
                  <a:pt x="6789" y="2987"/>
                </a:cubicBezTo>
                <a:cubicBezTo>
                  <a:pt x="6962" y="2762"/>
                  <a:pt x="7134" y="2559"/>
                  <a:pt x="7300" y="2372"/>
                </a:cubicBezTo>
                <a:cubicBezTo>
                  <a:pt x="7300" y="0"/>
                  <a:pt x="7300" y="0"/>
                  <a:pt x="7300" y="0"/>
                </a:cubicBezTo>
                <a:lnTo>
                  <a:pt x="2384" y="0"/>
                </a:lnTo>
                <a:close/>
              </a:path>
            </a:pathLst>
          </a:custGeom>
          <a:gradFill flip="none" rotWithShape="1">
            <a:gsLst>
              <a:gs pos="2000">
                <a:srgbClr val="B0054B"/>
              </a:gs>
              <a:gs pos="27000">
                <a:srgbClr val="BF0D1E"/>
              </a:gs>
            </a:gsLst>
            <a:lin ang="162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1" name="Freeform 6">
            <a:extLst>
              <a:ext uri="{FF2B5EF4-FFF2-40B4-BE49-F238E27FC236}">
                <a16:creationId xmlns:a16="http://schemas.microsoft.com/office/drawing/2014/main" id="{A71D3F6B-2612-462B-856F-9A4D0776CB6C}"/>
              </a:ext>
            </a:extLst>
          </p:cNvPr>
          <p:cNvSpPr>
            <a:spLocks/>
          </p:cNvSpPr>
          <p:nvPr userDrawn="1"/>
        </p:nvSpPr>
        <p:spPr bwMode="auto">
          <a:xfrm>
            <a:off x="1014412" y="1588"/>
            <a:ext cx="11177587" cy="6856413"/>
          </a:xfrm>
          <a:custGeom>
            <a:avLst/>
            <a:gdLst>
              <a:gd name="T0" fmla="*/ 2090 w 7043"/>
              <a:gd name="T1" fmla="*/ 0 h 4319"/>
              <a:gd name="T2" fmla="*/ 1378 w 7043"/>
              <a:gd name="T3" fmla="*/ 479 h 4319"/>
              <a:gd name="T4" fmla="*/ 343 w 7043"/>
              <a:gd name="T5" fmla="*/ 1614 h 4319"/>
              <a:gd name="T6" fmla="*/ 207 w 7043"/>
              <a:gd name="T7" fmla="*/ 2854 h 4319"/>
              <a:gd name="T8" fmla="*/ 2727 w 7043"/>
              <a:gd name="T9" fmla="*/ 3955 h 4319"/>
              <a:gd name="T10" fmla="*/ 3295 w 7043"/>
              <a:gd name="T11" fmla="*/ 4319 h 4319"/>
              <a:gd name="T12" fmla="*/ 5889 w 7043"/>
              <a:gd name="T13" fmla="*/ 4319 h 4319"/>
              <a:gd name="T14" fmla="*/ 6686 w 7043"/>
              <a:gd name="T15" fmla="*/ 3011 h 4319"/>
              <a:gd name="T16" fmla="*/ 7043 w 7043"/>
              <a:gd name="T17" fmla="*/ 2637 h 4319"/>
              <a:gd name="T18" fmla="*/ 7043 w 7043"/>
              <a:gd name="T19" fmla="*/ 0 h 4319"/>
              <a:gd name="T20" fmla="*/ 2090 w 7043"/>
              <a:gd name="T21" fmla="*/ 0 h 4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3" h="4319">
                <a:moveTo>
                  <a:pt x="2090" y="0"/>
                </a:moveTo>
                <a:cubicBezTo>
                  <a:pt x="1821" y="155"/>
                  <a:pt x="1585" y="317"/>
                  <a:pt x="1378" y="479"/>
                </a:cubicBezTo>
                <a:cubicBezTo>
                  <a:pt x="840" y="901"/>
                  <a:pt x="504" y="1324"/>
                  <a:pt x="343" y="1614"/>
                </a:cubicBezTo>
                <a:cubicBezTo>
                  <a:pt x="7" y="2217"/>
                  <a:pt x="0" y="2647"/>
                  <a:pt x="207" y="2854"/>
                </a:cubicBezTo>
                <a:cubicBezTo>
                  <a:pt x="592" y="3239"/>
                  <a:pt x="1532" y="3371"/>
                  <a:pt x="2727" y="3955"/>
                </a:cubicBezTo>
                <a:cubicBezTo>
                  <a:pt x="2935" y="4057"/>
                  <a:pt x="3123" y="4180"/>
                  <a:pt x="3295" y="4319"/>
                </a:cubicBezTo>
                <a:cubicBezTo>
                  <a:pt x="5889" y="4319"/>
                  <a:pt x="5889" y="4319"/>
                  <a:pt x="5889" y="4319"/>
                </a:cubicBezTo>
                <a:cubicBezTo>
                  <a:pt x="6069" y="3854"/>
                  <a:pt x="6323" y="3410"/>
                  <a:pt x="6686" y="3011"/>
                </a:cubicBezTo>
                <a:cubicBezTo>
                  <a:pt x="6807" y="2878"/>
                  <a:pt x="6926" y="2754"/>
                  <a:pt x="7043" y="2637"/>
                </a:cubicBezTo>
                <a:cubicBezTo>
                  <a:pt x="7043" y="0"/>
                  <a:pt x="7043" y="0"/>
                  <a:pt x="7043" y="0"/>
                </a:cubicBezTo>
                <a:lnTo>
                  <a:pt x="2090" y="0"/>
                </a:lnTo>
                <a:close/>
              </a:path>
            </a:pathLst>
          </a:custGeom>
          <a:gradFill flip="none" rotWithShape="1">
            <a:gsLst>
              <a:gs pos="25000">
                <a:srgbClr val="A9025E"/>
              </a:gs>
              <a:gs pos="96000">
                <a:srgbClr val="BE0C24"/>
              </a:gs>
            </a:gsLst>
            <a:lin ang="168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lvl1pPr>
              <a:defRPr>
                <a:solidFill>
                  <a:schemeClr val="bg1"/>
                </a:solidFill>
              </a:defRPr>
            </a:lvl1p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lvl1pPr>
              <a:defRPr>
                <a:solidFill>
                  <a:schemeClr val="bg1"/>
                </a:solidFill>
              </a:defRPr>
            </a:lvl1p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lvl1pPr>
              <a:defRPr>
                <a:solidFill>
                  <a:schemeClr val="bg1"/>
                </a:solidFill>
              </a:defRPr>
            </a:lvl1pPr>
          </a:lstStyle>
          <a:p>
            <a:fld id="{4F7C0F30-2BA6-4E2D-AFC7-62C5E77ECC9C}" type="slidenum">
              <a:rPr lang="fr-FR" smtClean="0"/>
              <a:pPr/>
              <a:t>‹N°›</a:t>
            </a:fld>
            <a:endParaRPr lang="fr-FR" dirty="0"/>
          </a:p>
        </p:txBody>
      </p:sp>
      <p:cxnSp>
        <p:nvCxnSpPr>
          <p:cNvPr id="20" name="Connecteur droit 19">
            <a:extLst>
              <a:ext uri="{FF2B5EF4-FFF2-40B4-BE49-F238E27FC236}">
                <a16:creationId xmlns:a16="http://schemas.microsoft.com/office/drawing/2014/main" id="{2EABA08B-07FB-41C1-8C2C-CB117F93179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D9D88CF6-3A3B-410A-A3DF-40417FAFC63D}"/>
              </a:ext>
            </a:extLst>
          </p:cNvPr>
          <p:cNvCxnSpPr>
            <a:cxnSpLocks/>
          </p:cNvCxnSpPr>
          <p:nvPr userDrawn="1"/>
        </p:nvCxnSpPr>
        <p:spPr>
          <a:xfrm>
            <a:off x="11156158" y="6374606"/>
            <a:ext cx="0" cy="30241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1" name="Groupe 20">
            <a:extLst>
              <a:ext uri="{FF2B5EF4-FFF2-40B4-BE49-F238E27FC236}">
                <a16:creationId xmlns:a16="http://schemas.microsoft.com/office/drawing/2014/main" id="{573FC3E2-4E99-4F43-B465-CDF1978705C7}"/>
              </a:ext>
            </a:extLst>
          </p:cNvPr>
          <p:cNvGrpSpPr/>
          <p:nvPr userDrawn="1"/>
        </p:nvGrpSpPr>
        <p:grpSpPr>
          <a:xfrm>
            <a:off x="11594100" y="6394655"/>
            <a:ext cx="281193" cy="282763"/>
            <a:chOff x="1009650" y="946150"/>
            <a:chExt cx="3979863" cy="4002088"/>
          </a:xfrm>
          <a:noFill/>
        </p:grpSpPr>
        <p:sp>
          <p:nvSpPr>
            <p:cNvPr id="22" name="Freeform 5">
              <a:extLst>
                <a:ext uri="{FF2B5EF4-FFF2-40B4-BE49-F238E27FC236}">
                  <a16:creationId xmlns:a16="http://schemas.microsoft.com/office/drawing/2014/main" id="{8E7E80FD-1BE2-4FE2-B48A-C0F5F19D2F95}"/>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3" name="Freeform 6">
              <a:extLst>
                <a:ext uri="{FF2B5EF4-FFF2-40B4-BE49-F238E27FC236}">
                  <a16:creationId xmlns:a16="http://schemas.microsoft.com/office/drawing/2014/main" id="{0F2FDC6E-CF68-43B2-9859-39812ACB1768}"/>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4" name="Freeform 7">
              <a:extLst>
                <a:ext uri="{FF2B5EF4-FFF2-40B4-BE49-F238E27FC236}">
                  <a16:creationId xmlns:a16="http://schemas.microsoft.com/office/drawing/2014/main" id="{37D43A7B-A4FF-4A4D-89C5-5D173B07F097}"/>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5" name="Freeform 8">
              <a:extLst>
                <a:ext uri="{FF2B5EF4-FFF2-40B4-BE49-F238E27FC236}">
                  <a16:creationId xmlns:a16="http://schemas.microsoft.com/office/drawing/2014/main" id="{60E1FAC0-F79B-494A-8FA3-476497698C2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6" name="Freeform 9">
              <a:extLst>
                <a:ext uri="{FF2B5EF4-FFF2-40B4-BE49-F238E27FC236}">
                  <a16:creationId xmlns:a16="http://schemas.microsoft.com/office/drawing/2014/main" id="{EA73D5DB-827B-47E3-9F08-97121585128D}"/>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7" name="Freeform 10">
              <a:extLst>
                <a:ext uri="{FF2B5EF4-FFF2-40B4-BE49-F238E27FC236}">
                  <a16:creationId xmlns:a16="http://schemas.microsoft.com/office/drawing/2014/main" id="{6355C8C2-A847-4FF4-BA59-8112B4D86550}"/>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8" name="Freeform 11">
              <a:extLst>
                <a:ext uri="{FF2B5EF4-FFF2-40B4-BE49-F238E27FC236}">
                  <a16:creationId xmlns:a16="http://schemas.microsoft.com/office/drawing/2014/main" id="{B387FBFF-E840-492C-BABC-EF02516DD17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29" name="Freeform 12">
              <a:extLst>
                <a:ext uri="{FF2B5EF4-FFF2-40B4-BE49-F238E27FC236}">
                  <a16:creationId xmlns:a16="http://schemas.microsoft.com/office/drawing/2014/main" id="{36C72842-7809-4232-8A69-988AD51DEE0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0" name="Freeform 13">
              <a:extLst>
                <a:ext uri="{FF2B5EF4-FFF2-40B4-BE49-F238E27FC236}">
                  <a16:creationId xmlns:a16="http://schemas.microsoft.com/office/drawing/2014/main" id="{D7498989-3BCE-4EEC-AFEB-2ED1527D4593}"/>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sp>
          <p:nvSpPr>
            <p:cNvPr id="31" name="Freeform 14">
              <a:extLst>
                <a:ext uri="{FF2B5EF4-FFF2-40B4-BE49-F238E27FC236}">
                  <a16:creationId xmlns:a16="http://schemas.microsoft.com/office/drawing/2014/main" id="{12071E0C-0E15-413B-84A1-874DC9323C9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pFill/>
            <a:ln w="6350">
              <a:solidFill>
                <a:schemeClr val="bg1"/>
              </a:solidFill>
            </a:ln>
          </p:spPr>
          <p:txBody>
            <a:bodyPr vert="horz" wrap="square" lIns="91440" tIns="45720" rIns="91440" bIns="45720" numCol="1" anchor="t" anchorCtr="0" compatLnSpc="1">
              <a:prstTxWarp prst="textNoShape">
                <a:avLst/>
              </a:prstTxWarp>
            </a:bodyPr>
            <a:lstStyle/>
            <a:p>
              <a:endParaRPr lang="fr-FR" dirty="0">
                <a:solidFill>
                  <a:schemeClr val="bg1"/>
                </a:solidFill>
              </a:endParaRPr>
            </a:p>
          </p:txBody>
        </p:sp>
      </p:grpSp>
      <p:sp>
        <p:nvSpPr>
          <p:cNvPr id="3" name="Espace réservé du contenu 2">
            <a:extLst>
              <a:ext uri="{FF2B5EF4-FFF2-40B4-BE49-F238E27FC236}">
                <a16:creationId xmlns:a16="http://schemas.microsoft.com/office/drawing/2014/main" id="{45F718E4-5BC3-4401-A8C6-E621D9E2171A}"/>
              </a:ext>
            </a:extLst>
          </p:cNvPr>
          <p:cNvSpPr>
            <a:spLocks noGrp="1"/>
          </p:cNvSpPr>
          <p:nvPr>
            <p:ph idx="1" hasCustomPrompt="1"/>
          </p:nvPr>
        </p:nvSpPr>
        <p:spPr>
          <a:xfrm>
            <a:off x="3152773" y="2924174"/>
            <a:ext cx="6934201" cy="3184525"/>
          </a:xfrm>
        </p:spPr>
        <p:txBody>
          <a:bodyPr>
            <a:normAutofit/>
          </a:bodyPr>
          <a:lstStyle>
            <a:lvl1pPr>
              <a:defRPr sz="1300">
                <a:solidFill>
                  <a:schemeClr val="bg1"/>
                </a:solidFill>
              </a:defRPr>
            </a:lvl1pPr>
            <a:lvl2pPr>
              <a:defRPr sz="1200">
                <a:solidFill>
                  <a:schemeClr val="bg1"/>
                </a:solidFill>
              </a:defRPr>
            </a:lvl2pPr>
            <a:lvl3pPr>
              <a:defRPr sz="1200">
                <a:solidFill>
                  <a:schemeClr val="bg1"/>
                </a:solidFill>
              </a:defRPr>
            </a:lvl3pPr>
            <a:lvl4pPr>
              <a:defRPr sz="1200">
                <a:solidFill>
                  <a:schemeClr val="bg1"/>
                </a:solidFill>
              </a:defRPr>
            </a:lvl4pPr>
            <a:lvl5pPr>
              <a:defRPr sz="1200">
                <a:solidFill>
                  <a:schemeClr val="bg1"/>
                </a:solidFill>
              </a:defRPr>
            </a:lvl5pPr>
          </a:lstStyle>
          <a:p>
            <a:pPr lvl="0"/>
            <a:r>
              <a:rPr lang="fr-FR" dirty="0"/>
              <a:t>Premier niveau</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1267" name="Titre 11266">
            <a:extLst>
              <a:ext uri="{FF2B5EF4-FFF2-40B4-BE49-F238E27FC236}">
                <a16:creationId xmlns:a16="http://schemas.microsoft.com/office/drawing/2014/main" id="{26B0D6EC-4D7D-4CD9-992A-262AA3AA9144}"/>
              </a:ext>
            </a:extLst>
          </p:cNvPr>
          <p:cNvSpPr>
            <a:spLocks noGrp="1"/>
          </p:cNvSpPr>
          <p:nvPr>
            <p:ph type="title"/>
          </p:nvPr>
        </p:nvSpPr>
        <p:spPr>
          <a:xfrm>
            <a:off x="3152773" y="1044576"/>
            <a:ext cx="5459412" cy="1622137"/>
          </a:xfrm>
        </p:spPr>
        <p:txBody>
          <a:bodyPr anchor="b">
            <a:normAutofit/>
          </a:bodyPr>
          <a:lstStyle>
            <a:lvl1pPr>
              <a:defRPr sz="2000">
                <a:solidFill>
                  <a:schemeClr val="bg1"/>
                </a:solidFill>
              </a:defRPr>
            </a:lvl1pPr>
          </a:lstStyle>
          <a:p>
            <a:r>
              <a:rPr lang="fr-FR"/>
              <a:t>Modifiez le style du titre</a:t>
            </a:r>
            <a:endParaRPr lang="fr-FR" dirty="0"/>
          </a:p>
        </p:txBody>
      </p:sp>
      <p:sp>
        <p:nvSpPr>
          <p:cNvPr id="32" name="ZoneTexte 31">
            <a:extLst>
              <a:ext uri="{FF2B5EF4-FFF2-40B4-BE49-F238E27FC236}">
                <a16:creationId xmlns:a16="http://schemas.microsoft.com/office/drawing/2014/main" id="{CC501166-1C05-4572-A11B-1D7EAB251C3B}"/>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Accroche PARME</a:t>
            </a:r>
          </a:p>
        </p:txBody>
      </p:sp>
    </p:spTree>
    <p:extLst>
      <p:ext uri="{BB962C8B-B14F-4D97-AF65-F5344CB8AC3E}">
        <p14:creationId xmlns:p14="http://schemas.microsoft.com/office/powerpoint/2010/main" val="39971187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i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717AC4-98E8-4039-A8BE-D841E5EF30DF}"/>
              </a:ext>
            </a:extLst>
          </p:cNvPr>
          <p:cNvSpPr/>
          <p:nvPr userDrawn="1"/>
        </p:nvSpPr>
        <p:spPr>
          <a:xfrm>
            <a:off x="0" y="0"/>
            <a:ext cx="12192000" cy="6858000"/>
          </a:xfrm>
          <a:prstGeom prst="rect">
            <a:avLst/>
          </a:prstGeom>
          <a:solidFill>
            <a:srgbClr val="6766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Freeform 5">
            <a:extLst>
              <a:ext uri="{FF2B5EF4-FFF2-40B4-BE49-F238E27FC236}">
                <a16:creationId xmlns:a16="http://schemas.microsoft.com/office/drawing/2014/main" id="{3ADF600D-BF21-4B3A-9E48-D000939ECBFE}"/>
              </a:ext>
            </a:extLst>
          </p:cNvPr>
          <p:cNvSpPr>
            <a:spLocks noEditPoints="1"/>
          </p:cNvSpPr>
          <p:nvPr userDrawn="1"/>
        </p:nvSpPr>
        <p:spPr bwMode="auto">
          <a:xfrm>
            <a:off x="5297488" y="0"/>
            <a:ext cx="6894513" cy="6854825"/>
          </a:xfrm>
          <a:custGeom>
            <a:avLst/>
            <a:gdLst>
              <a:gd name="T0" fmla="*/ 581 w 4343"/>
              <a:gd name="T1" fmla="*/ 1780 h 4318"/>
              <a:gd name="T2" fmla="*/ 581 w 4343"/>
              <a:gd name="T3" fmla="*/ 1781 h 4318"/>
              <a:gd name="T4" fmla="*/ 581 w 4343"/>
              <a:gd name="T5" fmla="*/ 1780 h 4318"/>
              <a:gd name="T6" fmla="*/ 583 w 4343"/>
              <a:gd name="T7" fmla="*/ 1779 h 4318"/>
              <a:gd name="T8" fmla="*/ 582 w 4343"/>
              <a:gd name="T9" fmla="*/ 1780 h 4318"/>
              <a:gd name="T10" fmla="*/ 583 w 4343"/>
              <a:gd name="T11" fmla="*/ 1779 h 4318"/>
              <a:gd name="T12" fmla="*/ 584 w 4343"/>
              <a:gd name="T13" fmla="*/ 1777 h 4318"/>
              <a:gd name="T14" fmla="*/ 584 w 4343"/>
              <a:gd name="T15" fmla="*/ 1777 h 4318"/>
              <a:gd name="T16" fmla="*/ 3022 w 4343"/>
              <a:gd name="T17" fmla="*/ 0 h 4318"/>
              <a:gd name="T18" fmla="*/ 2182 w 4343"/>
              <a:gd name="T19" fmla="*/ 391 h 4318"/>
              <a:gd name="T20" fmla="*/ 1989 w 4343"/>
              <a:gd name="T21" fmla="*/ 505 h 4318"/>
              <a:gd name="T22" fmla="*/ 580 w 4343"/>
              <a:gd name="T23" fmla="*/ 1782 h 4318"/>
              <a:gd name="T24" fmla="*/ 581 w 4343"/>
              <a:gd name="T25" fmla="*/ 1781 h 4318"/>
              <a:gd name="T26" fmla="*/ 580 w 4343"/>
              <a:gd name="T27" fmla="*/ 1782 h 4318"/>
              <a:gd name="T28" fmla="*/ 103 w 4343"/>
              <a:gd name="T29" fmla="*/ 2755 h 4318"/>
              <a:gd name="T30" fmla="*/ 282 w 4343"/>
              <a:gd name="T31" fmla="*/ 3602 h 4318"/>
              <a:gd name="T32" fmla="*/ 2298 w 4343"/>
              <a:gd name="T33" fmla="*/ 3784 h 4318"/>
              <a:gd name="T34" fmla="*/ 3134 w 4343"/>
              <a:gd name="T35" fmla="*/ 4060 h 4318"/>
              <a:gd name="T36" fmla="*/ 3542 w 4343"/>
              <a:gd name="T37" fmla="*/ 4318 h 4318"/>
              <a:gd name="T38" fmla="*/ 4343 w 4343"/>
              <a:gd name="T39" fmla="*/ 4318 h 4318"/>
              <a:gd name="T40" fmla="*/ 4343 w 4343"/>
              <a:gd name="T41" fmla="*/ 0 h 4318"/>
              <a:gd name="T42" fmla="*/ 3022 w 4343"/>
              <a:gd name="T43" fmla="*/ 0 h 4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343" h="4318">
                <a:moveTo>
                  <a:pt x="581" y="1780"/>
                </a:moveTo>
                <a:cubicBezTo>
                  <a:pt x="581" y="1781"/>
                  <a:pt x="581" y="1781"/>
                  <a:pt x="581" y="1781"/>
                </a:cubicBezTo>
                <a:cubicBezTo>
                  <a:pt x="581" y="1781"/>
                  <a:pt x="581" y="1781"/>
                  <a:pt x="581" y="1780"/>
                </a:cubicBezTo>
                <a:moveTo>
                  <a:pt x="583" y="1779"/>
                </a:moveTo>
                <a:cubicBezTo>
                  <a:pt x="583" y="1779"/>
                  <a:pt x="582" y="1779"/>
                  <a:pt x="582" y="1780"/>
                </a:cubicBezTo>
                <a:cubicBezTo>
                  <a:pt x="582" y="1779"/>
                  <a:pt x="583" y="1779"/>
                  <a:pt x="583" y="1779"/>
                </a:cubicBezTo>
                <a:moveTo>
                  <a:pt x="584" y="1777"/>
                </a:moveTo>
                <a:cubicBezTo>
                  <a:pt x="629" y="1732"/>
                  <a:pt x="629" y="1732"/>
                  <a:pt x="584" y="1777"/>
                </a:cubicBezTo>
                <a:moveTo>
                  <a:pt x="3022" y="0"/>
                </a:moveTo>
                <a:cubicBezTo>
                  <a:pt x="2754" y="97"/>
                  <a:pt x="2472" y="225"/>
                  <a:pt x="2182" y="391"/>
                </a:cubicBezTo>
                <a:cubicBezTo>
                  <a:pt x="2116" y="428"/>
                  <a:pt x="2051" y="467"/>
                  <a:pt x="1989" y="505"/>
                </a:cubicBezTo>
                <a:cubicBezTo>
                  <a:pt x="1324" y="917"/>
                  <a:pt x="875" y="1373"/>
                  <a:pt x="580" y="1782"/>
                </a:cubicBezTo>
                <a:cubicBezTo>
                  <a:pt x="580" y="1782"/>
                  <a:pt x="580" y="1781"/>
                  <a:pt x="581" y="1781"/>
                </a:cubicBezTo>
                <a:cubicBezTo>
                  <a:pt x="580" y="1781"/>
                  <a:pt x="580" y="1782"/>
                  <a:pt x="580" y="1782"/>
                </a:cubicBezTo>
                <a:cubicBezTo>
                  <a:pt x="295" y="2177"/>
                  <a:pt x="152" y="2528"/>
                  <a:pt x="103" y="2755"/>
                </a:cubicBezTo>
                <a:cubicBezTo>
                  <a:pt x="0" y="3225"/>
                  <a:pt x="90" y="3510"/>
                  <a:pt x="282" y="3602"/>
                </a:cubicBezTo>
                <a:cubicBezTo>
                  <a:pt x="638" y="3773"/>
                  <a:pt x="1328" y="3657"/>
                  <a:pt x="2298" y="3784"/>
                </a:cubicBezTo>
                <a:cubicBezTo>
                  <a:pt x="2605" y="3825"/>
                  <a:pt x="2880" y="3926"/>
                  <a:pt x="3134" y="4060"/>
                </a:cubicBezTo>
                <a:cubicBezTo>
                  <a:pt x="3277" y="4136"/>
                  <a:pt x="3413" y="4223"/>
                  <a:pt x="3542" y="4318"/>
                </a:cubicBezTo>
                <a:cubicBezTo>
                  <a:pt x="4343" y="4318"/>
                  <a:pt x="4343" y="4318"/>
                  <a:pt x="4343" y="4318"/>
                </a:cubicBezTo>
                <a:cubicBezTo>
                  <a:pt x="4343" y="0"/>
                  <a:pt x="4343" y="0"/>
                  <a:pt x="4343" y="0"/>
                </a:cubicBezTo>
                <a:lnTo>
                  <a:pt x="3022" y="0"/>
                </a:lnTo>
                <a:close/>
              </a:path>
            </a:pathLst>
          </a:custGeom>
          <a:gradFill flip="none" rotWithShape="1">
            <a:gsLst>
              <a:gs pos="34000">
                <a:srgbClr val="FFD203"/>
              </a:gs>
              <a:gs pos="89000">
                <a:srgbClr val="F6851F"/>
              </a:gs>
            </a:gsLst>
            <a:lin ang="27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3" name="Freeform 6">
            <a:extLst>
              <a:ext uri="{FF2B5EF4-FFF2-40B4-BE49-F238E27FC236}">
                <a16:creationId xmlns:a16="http://schemas.microsoft.com/office/drawing/2014/main" id="{F1DA59B9-27A8-4CDD-A987-7333E262CAC1}"/>
              </a:ext>
            </a:extLst>
          </p:cNvPr>
          <p:cNvSpPr>
            <a:spLocks/>
          </p:cNvSpPr>
          <p:nvPr userDrawn="1"/>
        </p:nvSpPr>
        <p:spPr bwMode="auto">
          <a:xfrm>
            <a:off x="5614988" y="0"/>
            <a:ext cx="6577013" cy="6858000"/>
          </a:xfrm>
          <a:custGeom>
            <a:avLst/>
            <a:gdLst>
              <a:gd name="T0" fmla="*/ 2991 w 4143"/>
              <a:gd name="T1" fmla="*/ 3846 h 4320"/>
              <a:gd name="T2" fmla="*/ 3569 w 4143"/>
              <a:gd name="T3" fmla="*/ 4320 h 4320"/>
              <a:gd name="T4" fmla="*/ 4143 w 4143"/>
              <a:gd name="T5" fmla="*/ 4320 h 4320"/>
              <a:gd name="T6" fmla="*/ 4143 w 4143"/>
              <a:gd name="T7" fmla="*/ 0 h 4320"/>
              <a:gd name="T8" fmla="*/ 2814 w 4143"/>
              <a:gd name="T9" fmla="*/ 0 h 4320"/>
              <a:gd name="T10" fmla="*/ 2355 w 4143"/>
              <a:gd name="T11" fmla="*/ 189 h 4320"/>
              <a:gd name="T12" fmla="*/ 2158 w 4143"/>
              <a:gd name="T13" fmla="*/ 286 h 4320"/>
              <a:gd name="T14" fmla="*/ 680 w 4143"/>
              <a:gd name="T15" fmla="*/ 1419 h 4320"/>
              <a:gd name="T16" fmla="*/ 137 w 4143"/>
              <a:gd name="T17" fmla="*/ 2329 h 4320"/>
              <a:gd name="T18" fmla="*/ 244 w 4143"/>
              <a:gd name="T19" fmla="*/ 3170 h 4320"/>
              <a:gd name="T20" fmla="*/ 2196 w 4143"/>
              <a:gd name="T21" fmla="*/ 3510 h 4320"/>
              <a:gd name="T22" fmla="*/ 2991 w 4143"/>
              <a:gd name="T23" fmla="*/ 3846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43" h="4320">
                <a:moveTo>
                  <a:pt x="2991" y="3846"/>
                </a:moveTo>
                <a:cubicBezTo>
                  <a:pt x="3202" y="3981"/>
                  <a:pt x="3393" y="4143"/>
                  <a:pt x="3569" y="4320"/>
                </a:cubicBezTo>
                <a:cubicBezTo>
                  <a:pt x="4143" y="4320"/>
                  <a:pt x="4143" y="4320"/>
                  <a:pt x="4143" y="4320"/>
                </a:cubicBezTo>
                <a:cubicBezTo>
                  <a:pt x="4143" y="0"/>
                  <a:pt x="4143" y="0"/>
                  <a:pt x="4143" y="0"/>
                </a:cubicBezTo>
                <a:cubicBezTo>
                  <a:pt x="2814" y="0"/>
                  <a:pt x="2814" y="0"/>
                  <a:pt x="2814" y="0"/>
                </a:cubicBezTo>
                <a:cubicBezTo>
                  <a:pt x="2665" y="54"/>
                  <a:pt x="2511" y="117"/>
                  <a:pt x="2355" y="189"/>
                </a:cubicBezTo>
                <a:cubicBezTo>
                  <a:pt x="2288" y="221"/>
                  <a:pt x="2222" y="253"/>
                  <a:pt x="2158" y="286"/>
                </a:cubicBezTo>
                <a:cubicBezTo>
                  <a:pt x="1476" y="635"/>
                  <a:pt x="1001" y="1043"/>
                  <a:pt x="680" y="1419"/>
                </a:cubicBezTo>
                <a:cubicBezTo>
                  <a:pt x="371" y="1781"/>
                  <a:pt x="203" y="2112"/>
                  <a:pt x="137" y="2329"/>
                </a:cubicBezTo>
                <a:cubicBezTo>
                  <a:pt x="0" y="2780"/>
                  <a:pt x="65" y="3065"/>
                  <a:pt x="244" y="3170"/>
                </a:cubicBezTo>
                <a:cubicBezTo>
                  <a:pt x="578" y="3365"/>
                  <a:pt x="1261" y="3308"/>
                  <a:pt x="2196" y="3510"/>
                </a:cubicBezTo>
                <a:cubicBezTo>
                  <a:pt x="2493" y="3575"/>
                  <a:pt x="2753" y="3695"/>
                  <a:pt x="2991" y="384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dirty="0"/>
          </a:p>
        </p:txBody>
      </p:sp>
      <p:grpSp>
        <p:nvGrpSpPr>
          <p:cNvPr id="14" name="Logo">
            <a:extLst>
              <a:ext uri="{FF2B5EF4-FFF2-40B4-BE49-F238E27FC236}">
                <a16:creationId xmlns:a16="http://schemas.microsoft.com/office/drawing/2014/main" id="{37B3E3B6-B2AB-491D-9C4E-9D0A2ADE3618}"/>
              </a:ext>
            </a:extLst>
          </p:cNvPr>
          <p:cNvGrpSpPr>
            <a:grpSpLocks noChangeAspect="1"/>
          </p:cNvGrpSpPr>
          <p:nvPr userDrawn="1"/>
        </p:nvGrpSpPr>
        <p:grpSpPr>
          <a:xfrm>
            <a:off x="8983189" y="3607841"/>
            <a:ext cx="2394000" cy="1340490"/>
            <a:chOff x="6425674" y="5392273"/>
            <a:chExt cx="2052000" cy="1148990"/>
          </a:xfrm>
        </p:grpSpPr>
        <p:grpSp>
          <p:nvGrpSpPr>
            <p:cNvPr id="15" name="Groupe 14">
              <a:extLst>
                <a:ext uri="{FF2B5EF4-FFF2-40B4-BE49-F238E27FC236}">
                  <a16:creationId xmlns:a16="http://schemas.microsoft.com/office/drawing/2014/main" id="{618AC344-4F4F-4C12-9302-C1F65A738877}"/>
                </a:ext>
              </a:extLst>
            </p:cNvPr>
            <p:cNvGrpSpPr/>
            <p:nvPr/>
          </p:nvGrpSpPr>
          <p:grpSpPr>
            <a:xfrm>
              <a:off x="6581081" y="5577217"/>
              <a:ext cx="357668" cy="359666"/>
              <a:chOff x="1009650" y="946150"/>
              <a:chExt cx="3979863" cy="4002088"/>
            </a:xfrm>
          </p:grpSpPr>
          <p:sp>
            <p:nvSpPr>
              <p:cNvPr id="17" name="Freeform 5">
                <a:extLst>
                  <a:ext uri="{FF2B5EF4-FFF2-40B4-BE49-F238E27FC236}">
                    <a16:creationId xmlns:a16="http://schemas.microsoft.com/office/drawing/2014/main" id="{A57A9421-17CA-4DBF-A8FA-F6B50FE4E12F}"/>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8" name="Freeform 6">
                <a:extLst>
                  <a:ext uri="{FF2B5EF4-FFF2-40B4-BE49-F238E27FC236}">
                    <a16:creationId xmlns:a16="http://schemas.microsoft.com/office/drawing/2014/main" id="{5E89333D-0E8E-4835-A610-BBA6216AF881}"/>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19" name="Freeform 7">
                <a:extLst>
                  <a:ext uri="{FF2B5EF4-FFF2-40B4-BE49-F238E27FC236}">
                    <a16:creationId xmlns:a16="http://schemas.microsoft.com/office/drawing/2014/main" id="{BE901D6D-40E1-47A9-A716-41BCE2E3011C}"/>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0" name="Freeform 8">
                <a:extLst>
                  <a:ext uri="{FF2B5EF4-FFF2-40B4-BE49-F238E27FC236}">
                    <a16:creationId xmlns:a16="http://schemas.microsoft.com/office/drawing/2014/main" id="{F19DAC90-C14B-4E4D-90ED-2CC433309EC1}"/>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1" name="Freeform 9">
                <a:extLst>
                  <a:ext uri="{FF2B5EF4-FFF2-40B4-BE49-F238E27FC236}">
                    <a16:creationId xmlns:a16="http://schemas.microsoft.com/office/drawing/2014/main" id="{686104C3-2C02-414E-BCAC-5EB20A1FA4BF}"/>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2" name="Freeform 10">
                <a:extLst>
                  <a:ext uri="{FF2B5EF4-FFF2-40B4-BE49-F238E27FC236}">
                    <a16:creationId xmlns:a16="http://schemas.microsoft.com/office/drawing/2014/main" id="{69720CAF-E8CE-4D93-AB12-E82A0803FBC7}"/>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Freeform 11">
                <a:extLst>
                  <a:ext uri="{FF2B5EF4-FFF2-40B4-BE49-F238E27FC236}">
                    <a16:creationId xmlns:a16="http://schemas.microsoft.com/office/drawing/2014/main" id="{4DEBDEE5-C38D-499C-95EF-01535C90798C}"/>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4" name="Freeform 12">
                <a:extLst>
                  <a:ext uri="{FF2B5EF4-FFF2-40B4-BE49-F238E27FC236}">
                    <a16:creationId xmlns:a16="http://schemas.microsoft.com/office/drawing/2014/main" id="{5D028640-652E-4A8E-BEE2-536AF90A4E3D}"/>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5" name="Freeform 13">
                <a:extLst>
                  <a:ext uri="{FF2B5EF4-FFF2-40B4-BE49-F238E27FC236}">
                    <a16:creationId xmlns:a16="http://schemas.microsoft.com/office/drawing/2014/main" id="{44101EA2-569A-42D7-8F0E-7764ADF86E2C}"/>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Freeform 14">
                <a:extLst>
                  <a:ext uri="{FF2B5EF4-FFF2-40B4-BE49-F238E27FC236}">
                    <a16:creationId xmlns:a16="http://schemas.microsoft.com/office/drawing/2014/main" id="{BAB6AF95-0D0C-4464-A6DF-57CD447E13ED}"/>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pic>
          <p:nvPicPr>
            <p:cNvPr id="16" name="Logo Relyens">
              <a:extLst>
                <a:ext uri="{FF2B5EF4-FFF2-40B4-BE49-F238E27FC236}">
                  <a16:creationId xmlns:a16="http://schemas.microsoft.com/office/drawing/2014/main" id="{0061F8CD-BDCF-4FEB-A456-61985976BC6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6425674" y="5392273"/>
              <a:ext cx="2052000" cy="1148990"/>
            </a:xfrm>
            <a:prstGeom prst="rect">
              <a:avLst/>
            </a:prstGeom>
          </p:spPr>
        </p:pic>
      </p:grpSp>
      <p:sp>
        <p:nvSpPr>
          <p:cNvPr id="27" name="Titre 26">
            <a:extLst>
              <a:ext uri="{FF2B5EF4-FFF2-40B4-BE49-F238E27FC236}">
                <a16:creationId xmlns:a16="http://schemas.microsoft.com/office/drawing/2014/main" id="{9BFD8E7B-19D4-4336-B870-1EF38E965835}"/>
              </a:ext>
            </a:extLst>
          </p:cNvPr>
          <p:cNvSpPr>
            <a:spLocks noGrp="1"/>
          </p:cNvSpPr>
          <p:nvPr>
            <p:ph type="title" hasCustomPrompt="1"/>
          </p:nvPr>
        </p:nvSpPr>
        <p:spPr>
          <a:xfrm>
            <a:off x="569119" y="4137964"/>
            <a:ext cx="3969471" cy="865692"/>
          </a:xfrm>
        </p:spPr>
        <p:txBody>
          <a:bodyPr/>
          <a:lstStyle>
            <a:lvl1pPr>
              <a:defRPr>
                <a:solidFill>
                  <a:schemeClr val="bg1"/>
                </a:solidFill>
              </a:defRPr>
            </a:lvl1pPr>
          </a:lstStyle>
          <a:p>
            <a:r>
              <a:rPr lang="fr-FR" dirty="0"/>
              <a:t>Baseline.</a:t>
            </a:r>
          </a:p>
        </p:txBody>
      </p:sp>
      <p:sp>
        <p:nvSpPr>
          <p:cNvPr id="29" name="Espace réservé du texte 28">
            <a:extLst>
              <a:ext uri="{FF2B5EF4-FFF2-40B4-BE49-F238E27FC236}">
                <a16:creationId xmlns:a16="http://schemas.microsoft.com/office/drawing/2014/main" id="{2C64749C-1120-492B-9622-A9953ECC1425}"/>
              </a:ext>
            </a:extLst>
          </p:cNvPr>
          <p:cNvSpPr>
            <a:spLocks noGrp="1"/>
          </p:cNvSpPr>
          <p:nvPr>
            <p:ph type="body" sz="quarter" idx="10"/>
          </p:nvPr>
        </p:nvSpPr>
        <p:spPr>
          <a:xfrm>
            <a:off x="569119" y="1626393"/>
            <a:ext cx="4968000" cy="2051050"/>
          </a:xfrm>
        </p:spPr>
        <p:txBody>
          <a:bodyPr/>
          <a:lstStyle>
            <a:lvl1pPr>
              <a:lnSpc>
                <a:spcPct val="110000"/>
              </a:lnSpc>
              <a:defRPr sz="1200" b="0" cap="none" baseline="0">
                <a:solidFill>
                  <a:schemeClr val="bg1"/>
                </a:solidFill>
              </a:defRPr>
            </a:lvl1pPr>
            <a:lvl2pPr>
              <a:lnSpc>
                <a:spcPct val="110000"/>
              </a:lnSpc>
              <a:defRPr>
                <a:solidFill>
                  <a:schemeClr val="bg1"/>
                </a:solidFill>
              </a:defRPr>
            </a:lvl2pPr>
            <a:lvl3pPr>
              <a:lnSpc>
                <a:spcPct val="110000"/>
              </a:lnSpc>
              <a:defRPr>
                <a:solidFill>
                  <a:schemeClr val="bg1"/>
                </a:solidFill>
              </a:defRPr>
            </a:lvl3pPr>
            <a:lvl4pPr>
              <a:lnSpc>
                <a:spcPct val="110000"/>
              </a:lnSpc>
              <a:defRPr>
                <a:solidFill>
                  <a:schemeClr val="bg1"/>
                </a:solidFill>
              </a:defRPr>
            </a:lvl4pPr>
            <a:lvl5pPr>
              <a:lnSpc>
                <a:spcPct val="110000"/>
              </a:lnSpc>
              <a:defRPr>
                <a:solidFill>
                  <a:schemeClr val="bg1"/>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30" name="Espace réservé du texte 28">
            <a:extLst>
              <a:ext uri="{FF2B5EF4-FFF2-40B4-BE49-F238E27FC236}">
                <a16:creationId xmlns:a16="http://schemas.microsoft.com/office/drawing/2014/main" id="{B5B5E104-26A6-472A-8445-9BDE548AF9A5}"/>
              </a:ext>
            </a:extLst>
          </p:cNvPr>
          <p:cNvSpPr>
            <a:spLocks noGrp="1"/>
          </p:cNvSpPr>
          <p:nvPr>
            <p:ph type="body" sz="quarter" idx="11"/>
          </p:nvPr>
        </p:nvSpPr>
        <p:spPr>
          <a:xfrm>
            <a:off x="8039100" y="1626393"/>
            <a:ext cx="3238500" cy="1040607"/>
          </a:xfrm>
        </p:spPr>
        <p:txBody>
          <a:bodyPr/>
          <a:lstStyle>
            <a:lvl1pPr algn="r">
              <a:lnSpc>
                <a:spcPct val="100000"/>
              </a:lnSpc>
              <a:defRPr sz="1200" b="1" cap="none" baseline="0">
                <a:solidFill>
                  <a:schemeClr val="accent1"/>
                </a:solidFill>
              </a:defRPr>
            </a:lvl1pPr>
            <a:lvl2pPr algn="r">
              <a:lnSpc>
                <a:spcPct val="100000"/>
              </a:lnSpc>
              <a:spcBef>
                <a:spcPts val="0"/>
              </a:spcBef>
              <a:defRPr>
                <a:solidFill>
                  <a:schemeClr val="accent1"/>
                </a:solidFill>
              </a:defRPr>
            </a:lvl2pPr>
            <a:lvl3pPr algn="r">
              <a:lnSpc>
                <a:spcPct val="100000"/>
              </a:lnSpc>
              <a:spcBef>
                <a:spcPts val="0"/>
              </a:spcBef>
              <a:defRPr>
                <a:solidFill>
                  <a:schemeClr val="accent1"/>
                </a:solidFill>
              </a:defRPr>
            </a:lvl3pPr>
            <a:lvl4pPr algn="r">
              <a:lnSpc>
                <a:spcPct val="100000"/>
              </a:lnSpc>
              <a:spcBef>
                <a:spcPts val="0"/>
              </a:spcBef>
              <a:defRPr>
                <a:solidFill>
                  <a:schemeClr val="accent1"/>
                </a:solidFill>
              </a:defRPr>
            </a:lvl4pPr>
            <a:lvl5pPr algn="r">
              <a:lnSpc>
                <a:spcPct val="100000"/>
              </a:lnSpc>
              <a:spcBef>
                <a:spcPts val="0"/>
              </a:spcBef>
              <a:defRPr>
                <a:solidFill>
                  <a:schemeClr val="accent1"/>
                </a:solidFill>
              </a:defRPr>
            </a:lvl5pPr>
          </a:lstStyle>
          <a:p>
            <a:pPr lvl="0"/>
            <a:r>
              <a:rPr lang="fr-FR"/>
              <a:t>Cliquez pour modifier les styles du texte du masque</a:t>
            </a:r>
          </a:p>
          <a:p>
            <a:pPr lvl="1"/>
            <a:r>
              <a:rPr lang="fr-FR"/>
              <a:t>Deuxième niveau</a:t>
            </a:r>
          </a:p>
          <a:p>
            <a:pPr lvl="2"/>
            <a:r>
              <a:rPr lang="fr-FR"/>
              <a:t>Troisième niveau</a:t>
            </a:r>
          </a:p>
        </p:txBody>
      </p:sp>
      <p:sp>
        <p:nvSpPr>
          <p:cNvPr id="48" name="Espace réservé du texte 28">
            <a:extLst>
              <a:ext uri="{FF2B5EF4-FFF2-40B4-BE49-F238E27FC236}">
                <a16:creationId xmlns:a16="http://schemas.microsoft.com/office/drawing/2014/main" id="{1459B844-FEFE-4541-A734-0442EB79855A}"/>
              </a:ext>
            </a:extLst>
          </p:cNvPr>
          <p:cNvSpPr>
            <a:spLocks noGrp="1"/>
          </p:cNvSpPr>
          <p:nvPr>
            <p:ph type="body" sz="quarter" idx="12" hasCustomPrompt="1"/>
          </p:nvPr>
        </p:nvSpPr>
        <p:spPr>
          <a:xfrm>
            <a:off x="569119" y="6448424"/>
            <a:ext cx="4968000" cy="316707"/>
          </a:xfrm>
        </p:spPr>
        <p:txBody>
          <a:bodyPr>
            <a:normAutofit/>
          </a:bodyPr>
          <a:lstStyle>
            <a:lvl1pPr>
              <a:lnSpc>
                <a:spcPct val="110000"/>
              </a:lnSpc>
              <a:defRPr sz="700" b="0" cap="none" baseline="0">
                <a:solidFill>
                  <a:schemeClr val="bg1"/>
                </a:solidFill>
              </a:defRPr>
            </a:lvl1pPr>
            <a:lvl2pPr>
              <a:lnSpc>
                <a:spcPct val="110000"/>
              </a:lnSpc>
              <a:defRPr>
                <a:solidFill>
                  <a:schemeClr val="bg1"/>
                </a:solidFill>
              </a:defRPr>
            </a:lvl2pPr>
            <a:lvl3pPr>
              <a:lnSpc>
                <a:spcPct val="110000"/>
              </a:lnSpc>
              <a:defRPr>
                <a:solidFill>
                  <a:schemeClr val="bg1"/>
                </a:solidFill>
              </a:defRPr>
            </a:lvl3pPr>
            <a:lvl4pPr>
              <a:lnSpc>
                <a:spcPct val="110000"/>
              </a:lnSpc>
              <a:defRPr>
                <a:solidFill>
                  <a:schemeClr val="bg1"/>
                </a:solidFill>
              </a:defRPr>
            </a:lvl4pPr>
            <a:lvl5pPr>
              <a:lnSpc>
                <a:spcPct val="110000"/>
              </a:lnSpc>
              <a:defRPr>
                <a:solidFill>
                  <a:schemeClr val="bg1"/>
                </a:solidFill>
              </a:defRPr>
            </a:lvl5pPr>
          </a:lstStyle>
          <a:p>
            <a:pPr lvl="0"/>
            <a:r>
              <a:rPr lang="fr-FR" dirty="0"/>
              <a:t>Copyright Relyens 2043 - Crédits photos : droits réservés </a:t>
            </a:r>
          </a:p>
        </p:txBody>
      </p:sp>
      <p:sp>
        <p:nvSpPr>
          <p:cNvPr id="49" name="ZoneTexte 48">
            <a:extLst>
              <a:ext uri="{FF2B5EF4-FFF2-40B4-BE49-F238E27FC236}">
                <a16:creationId xmlns:a16="http://schemas.microsoft.com/office/drawing/2014/main" id="{A3C94EDC-246F-4C81-838D-D5454D3C714C}"/>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Fin</a:t>
            </a:r>
          </a:p>
        </p:txBody>
      </p:sp>
      <p:sp>
        <p:nvSpPr>
          <p:cNvPr id="31" name="ZoneTexte 30">
            <a:hlinkClick r:id="rId3"/>
            <a:extLst>
              <a:ext uri="{FF2B5EF4-FFF2-40B4-BE49-F238E27FC236}">
                <a16:creationId xmlns:a16="http://schemas.microsoft.com/office/drawing/2014/main" id="{F35E8D5E-1FA4-442F-A840-FD2B6DC96529}"/>
              </a:ext>
            </a:extLst>
          </p:cNvPr>
          <p:cNvSpPr txBox="1"/>
          <p:nvPr userDrawn="1"/>
        </p:nvSpPr>
        <p:spPr>
          <a:xfrm>
            <a:off x="9858375" y="2724439"/>
            <a:ext cx="1419225" cy="349702"/>
          </a:xfrm>
          <a:prstGeom prst="rect">
            <a:avLst/>
          </a:prstGeom>
          <a:solidFill>
            <a:schemeClr val="bg1"/>
          </a:solidFill>
        </p:spPr>
        <p:txBody>
          <a:bodyPr wrap="square" lIns="90000" tIns="36000" rIns="90000" bIns="36000" rtlCol="0" anchor="ctr">
            <a:spAutoFit/>
          </a:bodyPr>
          <a:lstStyle/>
          <a:p>
            <a:pPr algn="r"/>
            <a:r>
              <a:rPr lang="fr-FR" b="1" dirty="0">
                <a:latin typeface="+mn-lt"/>
              </a:rPr>
              <a:t>relyens.eu</a:t>
            </a:r>
          </a:p>
        </p:txBody>
      </p:sp>
      <p:grpSp>
        <p:nvGrpSpPr>
          <p:cNvPr id="6" name="Groupe 5">
            <a:extLst>
              <a:ext uri="{FF2B5EF4-FFF2-40B4-BE49-F238E27FC236}">
                <a16:creationId xmlns:a16="http://schemas.microsoft.com/office/drawing/2014/main" id="{5F08FA6F-0327-4689-B031-93AD747FABF7}"/>
              </a:ext>
            </a:extLst>
          </p:cNvPr>
          <p:cNvGrpSpPr/>
          <p:nvPr userDrawn="1"/>
        </p:nvGrpSpPr>
        <p:grpSpPr>
          <a:xfrm>
            <a:off x="12192000" y="1609724"/>
            <a:ext cx="2324100" cy="2970044"/>
            <a:chOff x="12192000" y="2809874"/>
            <a:chExt cx="2324100" cy="2970044"/>
          </a:xfrm>
        </p:grpSpPr>
        <p:sp>
          <p:nvSpPr>
            <p:cNvPr id="28" name="ZoneTexte 27">
              <a:extLst>
                <a:ext uri="{FF2B5EF4-FFF2-40B4-BE49-F238E27FC236}">
                  <a16:creationId xmlns:a16="http://schemas.microsoft.com/office/drawing/2014/main" id="{07ACD586-B88B-4743-BACB-10117294FB2C}"/>
                </a:ext>
              </a:extLst>
            </p:cNvPr>
            <p:cNvSpPr txBox="1"/>
            <p:nvPr userDrawn="1"/>
          </p:nvSpPr>
          <p:spPr>
            <a:xfrm>
              <a:off x="12192000" y="2809874"/>
              <a:ext cx="2324100" cy="2970044"/>
            </a:xfrm>
            <a:prstGeom prst="rect">
              <a:avLst/>
            </a:prstGeom>
            <a:noFill/>
          </p:spPr>
          <p:txBody>
            <a:bodyPr wrap="square" rtlCol="0">
              <a:spAutoFit/>
            </a:bodyPr>
            <a:lstStyle/>
            <a:p>
              <a:r>
                <a:rPr lang="fr-FR" sz="1100" dirty="0">
                  <a:solidFill>
                    <a:schemeClr val="bg1">
                      <a:lumMod val="65000"/>
                    </a:schemeClr>
                  </a:solidFill>
                </a:rPr>
                <a:t>Astuce pour modifier les liens des médias sociaux :</a:t>
              </a:r>
            </a:p>
            <a:p>
              <a:endParaRPr lang="fr-FR" sz="1100" dirty="0">
                <a:solidFill>
                  <a:schemeClr val="bg1">
                    <a:lumMod val="65000"/>
                  </a:schemeClr>
                </a:solidFill>
              </a:endParaRPr>
            </a:p>
            <a:p>
              <a:r>
                <a:rPr lang="fr-FR" sz="1100" dirty="0">
                  <a:solidFill>
                    <a:schemeClr val="bg1">
                      <a:lumMod val="65000"/>
                    </a:schemeClr>
                  </a:solidFill>
                </a:rPr>
                <a:t>1/ Cliquez deux fois sur l'icône afin de sélectionner le pictogramme qu'il contient, exemple :</a:t>
              </a:r>
            </a:p>
            <a:p>
              <a:endParaRPr lang="fr-FR" sz="1100" dirty="0">
                <a:solidFill>
                  <a:schemeClr val="bg1">
                    <a:lumMod val="65000"/>
                  </a:schemeClr>
                </a:solidFill>
              </a:endParaRPr>
            </a:p>
            <a:p>
              <a:endParaRPr lang="fr-FR" sz="1100" dirty="0">
                <a:solidFill>
                  <a:schemeClr val="bg1">
                    <a:lumMod val="65000"/>
                  </a:schemeClr>
                </a:solidFill>
              </a:endParaRPr>
            </a:p>
            <a:p>
              <a:endParaRPr lang="fr-FR" sz="1100" dirty="0">
                <a:solidFill>
                  <a:schemeClr val="bg1">
                    <a:lumMod val="65000"/>
                  </a:schemeClr>
                </a:solidFill>
              </a:endParaRPr>
            </a:p>
            <a:p>
              <a:endParaRPr lang="fr-FR" sz="1100" dirty="0">
                <a:solidFill>
                  <a:schemeClr val="bg1">
                    <a:lumMod val="65000"/>
                  </a:schemeClr>
                </a:solidFill>
              </a:endParaRPr>
            </a:p>
            <a:p>
              <a:endParaRPr lang="fr-FR" sz="1100" dirty="0">
                <a:solidFill>
                  <a:schemeClr val="bg1">
                    <a:lumMod val="65000"/>
                  </a:schemeClr>
                </a:solidFill>
              </a:endParaRPr>
            </a:p>
            <a:p>
              <a:r>
                <a:rPr lang="fr-FR" sz="1100" dirty="0">
                  <a:solidFill>
                    <a:schemeClr val="bg1">
                      <a:lumMod val="65000"/>
                    </a:schemeClr>
                  </a:solidFill>
                </a:rPr>
                <a:t>2/ Clic droit sur le pictogramme + choisir "Modifier le lien"</a:t>
              </a:r>
            </a:p>
            <a:p>
              <a:endParaRPr lang="fr-FR" sz="1100" dirty="0">
                <a:solidFill>
                  <a:schemeClr val="bg1">
                    <a:lumMod val="65000"/>
                  </a:schemeClr>
                </a:solidFill>
              </a:endParaRPr>
            </a:p>
            <a:p>
              <a:r>
                <a:rPr lang="fr-FR" sz="1100" dirty="0">
                  <a:solidFill>
                    <a:schemeClr val="bg1">
                      <a:lumMod val="65000"/>
                    </a:schemeClr>
                  </a:solidFill>
                </a:rPr>
                <a:t>3/ Renseignez le lien vers le média social </a:t>
              </a:r>
            </a:p>
          </p:txBody>
        </p:sp>
        <p:pic>
          <p:nvPicPr>
            <p:cNvPr id="32" name="Image 31">
              <a:extLst>
                <a:ext uri="{FF2B5EF4-FFF2-40B4-BE49-F238E27FC236}">
                  <a16:creationId xmlns:a16="http://schemas.microsoft.com/office/drawing/2014/main" id="{5B95421B-93F5-41E0-A4BB-E20F338C7397}"/>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294393" y="4149725"/>
              <a:ext cx="1375669" cy="566737"/>
            </a:xfrm>
            <a:prstGeom prst="rect">
              <a:avLst/>
            </a:prstGeom>
          </p:spPr>
        </p:pic>
      </p:grpSp>
    </p:spTree>
    <p:extLst>
      <p:ext uri="{BB962C8B-B14F-4D97-AF65-F5344CB8AC3E}">
        <p14:creationId xmlns:p14="http://schemas.microsoft.com/office/powerpoint/2010/main" val="37250340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5F718E4-5BC3-4401-A8C6-E621D9E2171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23" name="ZoneTexte 22">
            <a:extLst>
              <a:ext uri="{FF2B5EF4-FFF2-40B4-BE49-F238E27FC236}">
                <a16:creationId xmlns:a16="http://schemas.microsoft.com/office/drawing/2014/main" id="{4E899582-9D0A-4A3A-8965-69F7D613FBF6}"/>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a:t>
            </a:r>
          </a:p>
        </p:txBody>
      </p:sp>
      <p:sp>
        <p:nvSpPr>
          <p:cNvPr id="24" name="Titre 23">
            <a:extLst>
              <a:ext uri="{FF2B5EF4-FFF2-40B4-BE49-F238E27FC236}">
                <a16:creationId xmlns:a16="http://schemas.microsoft.com/office/drawing/2014/main" id="{4D1A5ADF-9CD6-4F72-BA12-7E13FF5F45D3}"/>
              </a:ext>
            </a:extLst>
          </p:cNvPr>
          <p:cNvSpPr>
            <a:spLocks noGrp="1"/>
          </p:cNvSpPr>
          <p:nvPr>
            <p:ph type="title"/>
          </p:nvPr>
        </p:nvSpPr>
        <p:spPr/>
        <p:txBody>
          <a:bodyPr/>
          <a:lstStyle>
            <a:lvl1pPr>
              <a:defRPr>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3763809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ORANG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332A700-CF8D-44A1-AB75-674643405236}"/>
              </a:ext>
            </a:extLst>
          </p:cNvPr>
          <p:cNvSpPr/>
          <p:nvPr userDrawn="1"/>
        </p:nvSpPr>
        <p:spPr>
          <a:xfrm>
            <a:off x="0" y="0"/>
            <a:ext cx="12192000" cy="6858000"/>
          </a:xfrm>
          <a:prstGeom prst="rect">
            <a:avLst/>
          </a:prstGeom>
          <a:gradFill flip="none" rotWithShape="1">
            <a:gsLst>
              <a:gs pos="52000">
                <a:srgbClr val="D77719"/>
              </a:gs>
              <a:gs pos="98000">
                <a:srgbClr val="EDBE14"/>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Freeform 5">
            <a:extLst>
              <a:ext uri="{FF2B5EF4-FFF2-40B4-BE49-F238E27FC236}">
                <a16:creationId xmlns:a16="http://schemas.microsoft.com/office/drawing/2014/main" id="{09A2B41D-8105-4AC1-93C4-7291D3CC44CF}"/>
              </a:ext>
            </a:extLst>
          </p:cNvPr>
          <p:cNvSpPr>
            <a:spLocks noEditPoints="1"/>
          </p:cNvSpPr>
          <p:nvPr userDrawn="1"/>
        </p:nvSpPr>
        <p:spPr bwMode="auto">
          <a:xfrm>
            <a:off x="458788" y="506413"/>
            <a:ext cx="11731625" cy="6351588"/>
          </a:xfrm>
          <a:custGeom>
            <a:avLst/>
            <a:gdLst>
              <a:gd name="T0" fmla="*/ 1797 w 7392"/>
              <a:gd name="T1" fmla="*/ 557 h 4001"/>
              <a:gd name="T2" fmla="*/ 1796 w 7392"/>
              <a:gd name="T3" fmla="*/ 557 h 4001"/>
              <a:gd name="T4" fmla="*/ 1797 w 7392"/>
              <a:gd name="T5" fmla="*/ 557 h 4001"/>
              <a:gd name="T6" fmla="*/ 1816 w 7392"/>
              <a:gd name="T7" fmla="*/ 552 h 4001"/>
              <a:gd name="T8" fmla="*/ 1816 w 7392"/>
              <a:gd name="T9" fmla="*/ 552 h 4001"/>
              <a:gd name="T10" fmla="*/ 4379 w 7392"/>
              <a:gd name="T11" fmla="*/ 4 h 4001"/>
              <a:gd name="T12" fmla="*/ 1793 w 7392"/>
              <a:gd name="T13" fmla="*/ 558 h 4001"/>
              <a:gd name="T14" fmla="*/ 1794 w 7392"/>
              <a:gd name="T15" fmla="*/ 557 h 4001"/>
              <a:gd name="T16" fmla="*/ 1793 w 7392"/>
              <a:gd name="T17" fmla="*/ 558 h 4001"/>
              <a:gd name="T18" fmla="*/ 541 w 7392"/>
              <a:gd name="T19" fmla="*/ 1395 h 4001"/>
              <a:gd name="T20" fmla="*/ 166 w 7392"/>
              <a:gd name="T21" fmla="*/ 2540 h 4001"/>
              <a:gd name="T22" fmla="*/ 2246 w 7392"/>
              <a:gd name="T23" fmla="*/ 4001 h 4001"/>
              <a:gd name="T24" fmla="*/ 6876 w 7392"/>
              <a:gd name="T25" fmla="*/ 4001 h 4001"/>
              <a:gd name="T26" fmla="*/ 7392 w 7392"/>
              <a:gd name="T27" fmla="*/ 3697 h 4001"/>
              <a:gd name="T28" fmla="*/ 7392 w 7392"/>
              <a:gd name="T29" fmla="*/ 539 h 4001"/>
              <a:gd name="T30" fmla="*/ 4691 w 7392"/>
              <a:gd name="T31" fmla="*/ 1 h 4001"/>
              <a:gd name="T32" fmla="*/ 4634 w 7392"/>
              <a:gd name="T33" fmla="*/ 0 h 4001"/>
              <a:gd name="T34" fmla="*/ 4379 w 7392"/>
              <a:gd name="T35" fmla="*/ 4 h 4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392" h="4001">
                <a:moveTo>
                  <a:pt x="1797" y="557"/>
                </a:moveTo>
                <a:cubicBezTo>
                  <a:pt x="1797" y="557"/>
                  <a:pt x="1796" y="557"/>
                  <a:pt x="1796" y="557"/>
                </a:cubicBezTo>
                <a:cubicBezTo>
                  <a:pt x="1796" y="557"/>
                  <a:pt x="1797" y="557"/>
                  <a:pt x="1797" y="557"/>
                </a:cubicBezTo>
                <a:moveTo>
                  <a:pt x="1816" y="552"/>
                </a:moveTo>
                <a:cubicBezTo>
                  <a:pt x="1883" y="533"/>
                  <a:pt x="1883" y="533"/>
                  <a:pt x="1816" y="552"/>
                </a:cubicBezTo>
                <a:moveTo>
                  <a:pt x="4379" y="4"/>
                </a:moveTo>
                <a:cubicBezTo>
                  <a:pt x="3292" y="36"/>
                  <a:pt x="2434" y="271"/>
                  <a:pt x="1793" y="558"/>
                </a:cubicBezTo>
                <a:cubicBezTo>
                  <a:pt x="1794" y="558"/>
                  <a:pt x="1794" y="557"/>
                  <a:pt x="1794" y="557"/>
                </a:cubicBezTo>
                <a:cubicBezTo>
                  <a:pt x="1794" y="557"/>
                  <a:pt x="1794" y="558"/>
                  <a:pt x="1793" y="558"/>
                </a:cubicBezTo>
                <a:cubicBezTo>
                  <a:pt x="1175" y="834"/>
                  <a:pt x="759" y="1157"/>
                  <a:pt x="541" y="1395"/>
                </a:cubicBezTo>
                <a:cubicBezTo>
                  <a:pt x="91" y="1889"/>
                  <a:pt x="0" y="2295"/>
                  <a:pt x="166" y="2540"/>
                </a:cubicBezTo>
                <a:cubicBezTo>
                  <a:pt x="455" y="2962"/>
                  <a:pt x="1265" y="3288"/>
                  <a:pt x="2246" y="4001"/>
                </a:cubicBezTo>
                <a:cubicBezTo>
                  <a:pt x="6876" y="4001"/>
                  <a:pt x="6876" y="4001"/>
                  <a:pt x="6876" y="4001"/>
                </a:cubicBezTo>
                <a:cubicBezTo>
                  <a:pt x="7054" y="3890"/>
                  <a:pt x="7227" y="3789"/>
                  <a:pt x="7392" y="3697"/>
                </a:cubicBezTo>
                <a:cubicBezTo>
                  <a:pt x="7392" y="539"/>
                  <a:pt x="7392" y="539"/>
                  <a:pt x="7392" y="539"/>
                </a:cubicBezTo>
                <a:cubicBezTo>
                  <a:pt x="6702" y="239"/>
                  <a:pt x="5800" y="9"/>
                  <a:pt x="4691" y="1"/>
                </a:cubicBezTo>
                <a:cubicBezTo>
                  <a:pt x="4672" y="0"/>
                  <a:pt x="4653" y="0"/>
                  <a:pt x="4634" y="0"/>
                </a:cubicBezTo>
                <a:cubicBezTo>
                  <a:pt x="4547" y="0"/>
                  <a:pt x="4462" y="2"/>
                  <a:pt x="4379" y="4"/>
                </a:cubicBezTo>
              </a:path>
            </a:pathLst>
          </a:custGeom>
          <a:gradFill flip="none" rotWithShape="1">
            <a:gsLst>
              <a:gs pos="21000">
                <a:srgbClr val="D05F1B"/>
              </a:gs>
              <a:gs pos="84000">
                <a:srgbClr val="F0C713"/>
              </a:gs>
            </a:gsLst>
            <a:lin ang="135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7">
            <a:extLst>
              <a:ext uri="{FF2B5EF4-FFF2-40B4-BE49-F238E27FC236}">
                <a16:creationId xmlns:a16="http://schemas.microsoft.com/office/drawing/2014/main" id="{4F43F8D7-2378-4E3F-BACB-A024A6AF745E}"/>
              </a:ext>
            </a:extLst>
          </p:cNvPr>
          <p:cNvSpPr>
            <a:spLocks/>
          </p:cNvSpPr>
          <p:nvPr userDrawn="1"/>
        </p:nvSpPr>
        <p:spPr bwMode="auto">
          <a:xfrm>
            <a:off x="1498601" y="447675"/>
            <a:ext cx="10691813" cy="6410325"/>
          </a:xfrm>
          <a:custGeom>
            <a:avLst/>
            <a:gdLst>
              <a:gd name="T0" fmla="*/ 2255 w 6737"/>
              <a:gd name="T1" fmla="*/ 3961 h 4038"/>
              <a:gd name="T2" fmla="*/ 2336 w 6737"/>
              <a:gd name="T3" fmla="*/ 4038 h 4038"/>
              <a:gd name="T4" fmla="*/ 6737 w 6737"/>
              <a:gd name="T5" fmla="*/ 4038 h 4038"/>
              <a:gd name="T6" fmla="*/ 6737 w 6737"/>
              <a:gd name="T7" fmla="*/ 534 h 4038"/>
              <a:gd name="T8" fmla="*/ 4761 w 6737"/>
              <a:gd name="T9" fmla="*/ 77 h 4038"/>
              <a:gd name="T10" fmla="*/ 4456 w 6737"/>
              <a:gd name="T11" fmla="*/ 55 h 4038"/>
              <a:gd name="T12" fmla="*/ 1889 w 6737"/>
              <a:gd name="T13" fmla="*/ 388 h 4038"/>
              <a:gd name="T14" fmla="*/ 601 w 6737"/>
              <a:gd name="T15" fmla="*/ 1105 h 4038"/>
              <a:gd name="T16" fmla="*/ 143 w 6737"/>
              <a:gd name="T17" fmla="*/ 2192 h 4038"/>
              <a:gd name="T18" fmla="*/ 2255 w 6737"/>
              <a:gd name="T19" fmla="*/ 3961 h 4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37" h="4038">
                <a:moveTo>
                  <a:pt x="2255" y="3961"/>
                </a:moveTo>
                <a:cubicBezTo>
                  <a:pt x="2283" y="3987"/>
                  <a:pt x="2310" y="4012"/>
                  <a:pt x="2336" y="4038"/>
                </a:cubicBezTo>
                <a:cubicBezTo>
                  <a:pt x="6737" y="4038"/>
                  <a:pt x="6737" y="4038"/>
                  <a:pt x="6737" y="4038"/>
                </a:cubicBezTo>
                <a:cubicBezTo>
                  <a:pt x="6737" y="534"/>
                  <a:pt x="6737" y="534"/>
                  <a:pt x="6737" y="534"/>
                </a:cubicBezTo>
                <a:cubicBezTo>
                  <a:pt x="6188" y="316"/>
                  <a:pt x="5530" y="146"/>
                  <a:pt x="4761" y="77"/>
                </a:cubicBezTo>
                <a:cubicBezTo>
                  <a:pt x="4658" y="68"/>
                  <a:pt x="4556" y="61"/>
                  <a:pt x="4456" y="55"/>
                </a:cubicBezTo>
                <a:cubicBezTo>
                  <a:pt x="3393" y="0"/>
                  <a:pt x="2537" y="160"/>
                  <a:pt x="1889" y="388"/>
                </a:cubicBezTo>
                <a:cubicBezTo>
                  <a:pt x="1264" y="608"/>
                  <a:pt x="831" y="890"/>
                  <a:pt x="601" y="1105"/>
                </a:cubicBezTo>
                <a:cubicBezTo>
                  <a:pt x="121" y="1551"/>
                  <a:pt x="0" y="1940"/>
                  <a:pt x="143" y="2192"/>
                </a:cubicBezTo>
                <a:cubicBezTo>
                  <a:pt x="409" y="2659"/>
                  <a:pt x="1270" y="3066"/>
                  <a:pt x="2255" y="396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 name="Titre 1">
            <a:extLst>
              <a:ext uri="{FF2B5EF4-FFF2-40B4-BE49-F238E27FC236}">
                <a16:creationId xmlns:a16="http://schemas.microsoft.com/office/drawing/2014/main" id="{D8F67E35-89EA-4626-926F-7246A8E02034}"/>
              </a:ext>
            </a:extLst>
          </p:cNvPr>
          <p:cNvSpPr>
            <a:spLocks noGrp="1"/>
          </p:cNvSpPr>
          <p:nvPr>
            <p:ph type="title"/>
          </p:nvPr>
        </p:nvSpPr>
        <p:spPr>
          <a:xfrm>
            <a:off x="3462338" y="2779712"/>
            <a:ext cx="7804150" cy="1739900"/>
          </a:xfrm>
        </p:spPr>
        <p:txBody>
          <a:bodyPr anchor="t">
            <a:normAutofit/>
          </a:bodyPr>
          <a:lstStyle>
            <a:lvl1pPr algn="r">
              <a:defRPr sz="3200">
                <a:solidFill>
                  <a:schemeClr val="tx1"/>
                </a:solidFill>
                <a:latin typeface="+mn-lt"/>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74BC511D-5C3B-46BF-9F99-8BC2E2FA2EF0}"/>
              </a:ext>
            </a:extLst>
          </p:cNvPr>
          <p:cNvSpPr>
            <a:spLocks noGrp="1"/>
          </p:cNvSpPr>
          <p:nvPr>
            <p:ph type="body" idx="1" hasCustomPrompt="1"/>
          </p:nvPr>
        </p:nvSpPr>
        <p:spPr>
          <a:xfrm>
            <a:off x="10079038" y="2038351"/>
            <a:ext cx="1187450" cy="717550"/>
          </a:xfrm>
        </p:spPr>
        <p:txBody>
          <a:bodyPr anchor="b">
            <a:noAutofit/>
          </a:bodyPr>
          <a:lstStyle>
            <a:lvl1pPr marL="0" indent="0" algn="r">
              <a:buNone/>
              <a:defRPr sz="51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00</a:t>
            </a:r>
          </a:p>
        </p:txBody>
      </p:sp>
      <p:sp>
        <p:nvSpPr>
          <p:cNvPr id="4" name="Espace réservé de la date 3">
            <a:extLst>
              <a:ext uri="{FF2B5EF4-FFF2-40B4-BE49-F238E27FC236}">
                <a16:creationId xmlns:a16="http://schemas.microsoft.com/office/drawing/2014/main" id="{FF7EEB74-066A-486F-A807-17A300B0C51F}"/>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F575D73F-ECDF-49F0-A7E6-CCD8CFAB9D2A}"/>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BEFE1BC3-4CE5-43DF-A1BA-5C4160EC4BB4}"/>
              </a:ext>
            </a:extLst>
          </p:cNvPr>
          <p:cNvSpPr>
            <a:spLocks noGrp="1"/>
          </p:cNvSpPr>
          <p:nvPr>
            <p:ph type="sldNum" sz="quarter" idx="12"/>
          </p:nvPr>
        </p:nvSpPr>
        <p:spPr/>
        <p:txBody>
          <a:bodyPr/>
          <a:lstStyle/>
          <a:p>
            <a:fld id="{4F7C0F30-2BA6-4E2D-AFC7-62C5E77ECC9C}" type="slidenum">
              <a:rPr lang="fr-FR" smtClean="0"/>
              <a:t>‹N°›</a:t>
            </a:fld>
            <a:endParaRPr lang="fr-FR" dirty="0"/>
          </a:p>
        </p:txBody>
      </p:sp>
      <p:cxnSp>
        <p:nvCxnSpPr>
          <p:cNvPr id="16" name="Connecteur droit 15">
            <a:extLst>
              <a:ext uri="{FF2B5EF4-FFF2-40B4-BE49-F238E27FC236}">
                <a16:creationId xmlns:a16="http://schemas.microsoft.com/office/drawing/2014/main" id="{31753CB8-FC4C-461E-B8BE-3710F2D0A38E}"/>
              </a:ext>
            </a:extLst>
          </p:cNvPr>
          <p:cNvCxnSpPr>
            <a:cxnSpLocks/>
          </p:cNvCxnSpPr>
          <p:nvPr userDrawn="1"/>
        </p:nvCxnSpPr>
        <p:spPr>
          <a:xfrm>
            <a:off x="11156158" y="6374606"/>
            <a:ext cx="0" cy="302419"/>
          </a:xfrm>
          <a:prstGeom prst="line">
            <a:avLst/>
          </a:prstGeom>
          <a:ln w="12700">
            <a:solidFill>
              <a:srgbClr val="9EA2A5"/>
            </a:solidFill>
          </a:ln>
        </p:spPr>
        <p:style>
          <a:lnRef idx="1">
            <a:schemeClr val="accent1"/>
          </a:lnRef>
          <a:fillRef idx="0">
            <a:schemeClr val="accent1"/>
          </a:fillRef>
          <a:effectRef idx="0">
            <a:schemeClr val="accent1"/>
          </a:effectRef>
          <a:fontRef idx="minor">
            <a:schemeClr val="tx1"/>
          </a:fontRef>
        </p:style>
      </p:cxnSp>
      <p:grpSp>
        <p:nvGrpSpPr>
          <p:cNvPr id="17" name="Groupe 16">
            <a:extLst>
              <a:ext uri="{FF2B5EF4-FFF2-40B4-BE49-F238E27FC236}">
                <a16:creationId xmlns:a16="http://schemas.microsoft.com/office/drawing/2014/main" id="{C99CDC11-3947-44C2-B514-7181E718B0E0}"/>
              </a:ext>
            </a:extLst>
          </p:cNvPr>
          <p:cNvGrpSpPr/>
          <p:nvPr userDrawn="1"/>
        </p:nvGrpSpPr>
        <p:grpSpPr>
          <a:xfrm>
            <a:off x="11594100" y="6394655"/>
            <a:ext cx="281193" cy="282763"/>
            <a:chOff x="1009650" y="946150"/>
            <a:chExt cx="3979863" cy="4002088"/>
          </a:xfrm>
        </p:grpSpPr>
        <p:sp>
          <p:nvSpPr>
            <p:cNvPr id="18" name="Freeform 5">
              <a:extLst>
                <a:ext uri="{FF2B5EF4-FFF2-40B4-BE49-F238E27FC236}">
                  <a16:creationId xmlns:a16="http://schemas.microsoft.com/office/drawing/2014/main" id="{7584D018-B2AC-4426-8FC5-E47A25104480}"/>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9" name="Freeform 6">
              <a:extLst>
                <a:ext uri="{FF2B5EF4-FFF2-40B4-BE49-F238E27FC236}">
                  <a16:creationId xmlns:a16="http://schemas.microsoft.com/office/drawing/2014/main" id="{DBA7DA36-5FCF-4F83-88C5-88AC668C5477}"/>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0" name="Freeform 7">
              <a:extLst>
                <a:ext uri="{FF2B5EF4-FFF2-40B4-BE49-F238E27FC236}">
                  <a16:creationId xmlns:a16="http://schemas.microsoft.com/office/drawing/2014/main" id="{AD777200-E69F-4B5B-A41B-3C934ADA21F3}"/>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1" name="Freeform 8">
              <a:extLst>
                <a:ext uri="{FF2B5EF4-FFF2-40B4-BE49-F238E27FC236}">
                  <a16:creationId xmlns:a16="http://schemas.microsoft.com/office/drawing/2014/main" id="{18180CA7-D9BF-41D4-8C0C-46ACF99E4189}"/>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2" name="Freeform 9">
              <a:extLst>
                <a:ext uri="{FF2B5EF4-FFF2-40B4-BE49-F238E27FC236}">
                  <a16:creationId xmlns:a16="http://schemas.microsoft.com/office/drawing/2014/main" id="{37939A1C-2063-4E46-9549-F6B3C11CCADF}"/>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Freeform 10">
              <a:extLst>
                <a:ext uri="{FF2B5EF4-FFF2-40B4-BE49-F238E27FC236}">
                  <a16:creationId xmlns:a16="http://schemas.microsoft.com/office/drawing/2014/main" id="{ED4247ED-1422-4AF3-9AD5-B9A8683259BB}"/>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4" name="Freeform 11">
              <a:extLst>
                <a:ext uri="{FF2B5EF4-FFF2-40B4-BE49-F238E27FC236}">
                  <a16:creationId xmlns:a16="http://schemas.microsoft.com/office/drawing/2014/main" id="{D9A19906-ADC8-4555-8339-C76AF48B19D2}"/>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5" name="Freeform 12">
              <a:extLst>
                <a:ext uri="{FF2B5EF4-FFF2-40B4-BE49-F238E27FC236}">
                  <a16:creationId xmlns:a16="http://schemas.microsoft.com/office/drawing/2014/main" id="{29B61404-2101-4A73-962F-9F7D399B5459}"/>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Freeform 13">
              <a:extLst>
                <a:ext uri="{FF2B5EF4-FFF2-40B4-BE49-F238E27FC236}">
                  <a16:creationId xmlns:a16="http://schemas.microsoft.com/office/drawing/2014/main" id="{CC8B60FF-6A36-4845-A67F-D94264C712EF}"/>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7" name="Freeform 14">
              <a:extLst>
                <a:ext uri="{FF2B5EF4-FFF2-40B4-BE49-F238E27FC236}">
                  <a16:creationId xmlns:a16="http://schemas.microsoft.com/office/drawing/2014/main" id="{45E9B3DF-9EBE-417E-8FBB-71B7201212B0}"/>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sp>
        <p:nvSpPr>
          <p:cNvPr id="28" name="ZoneTexte 27">
            <a:extLst>
              <a:ext uri="{FF2B5EF4-FFF2-40B4-BE49-F238E27FC236}">
                <a16:creationId xmlns:a16="http://schemas.microsoft.com/office/drawing/2014/main" id="{F33117C8-595B-4851-B968-75A74E7461FC}"/>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Titre de section ORANGE</a:t>
            </a:r>
          </a:p>
        </p:txBody>
      </p:sp>
    </p:spTree>
    <p:extLst>
      <p:ext uri="{BB962C8B-B14F-4D97-AF65-F5344CB8AC3E}">
        <p14:creationId xmlns:p14="http://schemas.microsoft.com/office/powerpoint/2010/main" val="562076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VER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332A700-CF8D-44A1-AB75-674643405236}"/>
              </a:ext>
            </a:extLst>
          </p:cNvPr>
          <p:cNvSpPr/>
          <p:nvPr userDrawn="1"/>
        </p:nvSpPr>
        <p:spPr>
          <a:xfrm>
            <a:off x="0" y="0"/>
            <a:ext cx="12192000" cy="6858000"/>
          </a:xfrm>
          <a:prstGeom prst="rect">
            <a:avLst/>
          </a:prstGeom>
          <a:gradFill flip="none" rotWithShape="1">
            <a:gsLst>
              <a:gs pos="52000">
                <a:srgbClr val="9FBE38"/>
              </a:gs>
              <a:gs pos="98000">
                <a:srgbClr val="C9D229"/>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Freeform 5">
            <a:extLst>
              <a:ext uri="{FF2B5EF4-FFF2-40B4-BE49-F238E27FC236}">
                <a16:creationId xmlns:a16="http://schemas.microsoft.com/office/drawing/2014/main" id="{09A2B41D-8105-4AC1-93C4-7291D3CC44CF}"/>
              </a:ext>
            </a:extLst>
          </p:cNvPr>
          <p:cNvSpPr>
            <a:spLocks noEditPoints="1"/>
          </p:cNvSpPr>
          <p:nvPr userDrawn="1"/>
        </p:nvSpPr>
        <p:spPr bwMode="auto">
          <a:xfrm>
            <a:off x="458788" y="506413"/>
            <a:ext cx="11731625" cy="6351588"/>
          </a:xfrm>
          <a:custGeom>
            <a:avLst/>
            <a:gdLst>
              <a:gd name="T0" fmla="*/ 1797 w 7392"/>
              <a:gd name="T1" fmla="*/ 557 h 4001"/>
              <a:gd name="T2" fmla="*/ 1796 w 7392"/>
              <a:gd name="T3" fmla="*/ 557 h 4001"/>
              <a:gd name="T4" fmla="*/ 1797 w 7392"/>
              <a:gd name="T5" fmla="*/ 557 h 4001"/>
              <a:gd name="T6" fmla="*/ 1816 w 7392"/>
              <a:gd name="T7" fmla="*/ 552 h 4001"/>
              <a:gd name="T8" fmla="*/ 1816 w 7392"/>
              <a:gd name="T9" fmla="*/ 552 h 4001"/>
              <a:gd name="T10" fmla="*/ 4379 w 7392"/>
              <a:gd name="T11" fmla="*/ 4 h 4001"/>
              <a:gd name="T12" fmla="*/ 1793 w 7392"/>
              <a:gd name="T13" fmla="*/ 558 h 4001"/>
              <a:gd name="T14" fmla="*/ 1794 w 7392"/>
              <a:gd name="T15" fmla="*/ 557 h 4001"/>
              <a:gd name="T16" fmla="*/ 1793 w 7392"/>
              <a:gd name="T17" fmla="*/ 558 h 4001"/>
              <a:gd name="T18" fmla="*/ 541 w 7392"/>
              <a:gd name="T19" fmla="*/ 1395 h 4001"/>
              <a:gd name="T20" fmla="*/ 166 w 7392"/>
              <a:gd name="T21" fmla="*/ 2540 h 4001"/>
              <a:gd name="T22" fmla="*/ 2246 w 7392"/>
              <a:gd name="T23" fmla="*/ 4001 h 4001"/>
              <a:gd name="T24" fmla="*/ 6876 w 7392"/>
              <a:gd name="T25" fmla="*/ 4001 h 4001"/>
              <a:gd name="T26" fmla="*/ 7392 w 7392"/>
              <a:gd name="T27" fmla="*/ 3697 h 4001"/>
              <a:gd name="T28" fmla="*/ 7392 w 7392"/>
              <a:gd name="T29" fmla="*/ 539 h 4001"/>
              <a:gd name="T30" fmla="*/ 4691 w 7392"/>
              <a:gd name="T31" fmla="*/ 1 h 4001"/>
              <a:gd name="T32" fmla="*/ 4634 w 7392"/>
              <a:gd name="T33" fmla="*/ 0 h 4001"/>
              <a:gd name="T34" fmla="*/ 4379 w 7392"/>
              <a:gd name="T35" fmla="*/ 4 h 4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392" h="4001">
                <a:moveTo>
                  <a:pt x="1797" y="557"/>
                </a:moveTo>
                <a:cubicBezTo>
                  <a:pt x="1797" y="557"/>
                  <a:pt x="1796" y="557"/>
                  <a:pt x="1796" y="557"/>
                </a:cubicBezTo>
                <a:cubicBezTo>
                  <a:pt x="1796" y="557"/>
                  <a:pt x="1797" y="557"/>
                  <a:pt x="1797" y="557"/>
                </a:cubicBezTo>
                <a:moveTo>
                  <a:pt x="1816" y="552"/>
                </a:moveTo>
                <a:cubicBezTo>
                  <a:pt x="1883" y="533"/>
                  <a:pt x="1883" y="533"/>
                  <a:pt x="1816" y="552"/>
                </a:cubicBezTo>
                <a:moveTo>
                  <a:pt x="4379" y="4"/>
                </a:moveTo>
                <a:cubicBezTo>
                  <a:pt x="3292" y="36"/>
                  <a:pt x="2434" y="271"/>
                  <a:pt x="1793" y="558"/>
                </a:cubicBezTo>
                <a:cubicBezTo>
                  <a:pt x="1794" y="558"/>
                  <a:pt x="1794" y="557"/>
                  <a:pt x="1794" y="557"/>
                </a:cubicBezTo>
                <a:cubicBezTo>
                  <a:pt x="1794" y="557"/>
                  <a:pt x="1794" y="558"/>
                  <a:pt x="1793" y="558"/>
                </a:cubicBezTo>
                <a:cubicBezTo>
                  <a:pt x="1175" y="834"/>
                  <a:pt x="759" y="1157"/>
                  <a:pt x="541" y="1395"/>
                </a:cubicBezTo>
                <a:cubicBezTo>
                  <a:pt x="91" y="1889"/>
                  <a:pt x="0" y="2295"/>
                  <a:pt x="166" y="2540"/>
                </a:cubicBezTo>
                <a:cubicBezTo>
                  <a:pt x="455" y="2962"/>
                  <a:pt x="1265" y="3288"/>
                  <a:pt x="2246" y="4001"/>
                </a:cubicBezTo>
                <a:cubicBezTo>
                  <a:pt x="6876" y="4001"/>
                  <a:pt x="6876" y="4001"/>
                  <a:pt x="6876" y="4001"/>
                </a:cubicBezTo>
                <a:cubicBezTo>
                  <a:pt x="7054" y="3890"/>
                  <a:pt x="7227" y="3789"/>
                  <a:pt x="7392" y="3697"/>
                </a:cubicBezTo>
                <a:cubicBezTo>
                  <a:pt x="7392" y="539"/>
                  <a:pt x="7392" y="539"/>
                  <a:pt x="7392" y="539"/>
                </a:cubicBezTo>
                <a:cubicBezTo>
                  <a:pt x="6702" y="239"/>
                  <a:pt x="5800" y="9"/>
                  <a:pt x="4691" y="1"/>
                </a:cubicBezTo>
                <a:cubicBezTo>
                  <a:pt x="4672" y="0"/>
                  <a:pt x="4653" y="0"/>
                  <a:pt x="4634" y="0"/>
                </a:cubicBezTo>
                <a:cubicBezTo>
                  <a:pt x="4547" y="0"/>
                  <a:pt x="4462" y="2"/>
                  <a:pt x="4379" y="4"/>
                </a:cubicBezTo>
              </a:path>
            </a:pathLst>
          </a:custGeom>
          <a:gradFill flip="none" rotWithShape="1">
            <a:gsLst>
              <a:gs pos="40000">
                <a:srgbClr val="ABC435"/>
              </a:gs>
              <a:gs pos="84000">
                <a:srgbClr val="DAD923"/>
              </a:gs>
            </a:gsLst>
            <a:lin ang="135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7">
            <a:extLst>
              <a:ext uri="{FF2B5EF4-FFF2-40B4-BE49-F238E27FC236}">
                <a16:creationId xmlns:a16="http://schemas.microsoft.com/office/drawing/2014/main" id="{4F43F8D7-2378-4E3F-BACB-A024A6AF745E}"/>
              </a:ext>
            </a:extLst>
          </p:cNvPr>
          <p:cNvSpPr>
            <a:spLocks/>
          </p:cNvSpPr>
          <p:nvPr userDrawn="1"/>
        </p:nvSpPr>
        <p:spPr bwMode="auto">
          <a:xfrm>
            <a:off x="1498601" y="447675"/>
            <a:ext cx="10691813" cy="6410325"/>
          </a:xfrm>
          <a:custGeom>
            <a:avLst/>
            <a:gdLst>
              <a:gd name="T0" fmla="*/ 2255 w 6737"/>
              <a:gd name="T1" fmla="*/ 3961 h 4038"/>
              <a:gd name="T2" fmla="*/ 2336 w 6737"/>
              <a:gd name="T3" fmla="*/ 4038 h 4038"/>
              <a:gd name="T4" fmla="*/ 6737 w 6737"/>
              <a:gd name="T5" fmla="*/ 4038 h 4038"/>
              <a:gd name="T6" fmla="*/ 6737 w 6737"/>
              <a:gd name="T7" fmla="*/ 534 h 4038"/>
              <a:gd name="T8" fmla="*/ 4761 w 6737"/>
              <a:gd name="T9" fmla="*/ 77 h 4038"/>
              <a:gd name="T10" fmla="*/ 4456 w 6737"/>
              <a:gd name="T11" fmla="*/ 55 h 4038"/>
              <a:gd name="T12" fmla="*/ 1889 w 6737"/>
              <a:gd name="T13" fmla="*/ 388 h 4038"/>
              <a:gd name="T14" fmla="*/ 601 w 6737"/>
              <a:gd name="T15" fmla="*/ 1105 h 4038"/>
              <a:gd name="T16" fmla="*/ 143 w 6737"/>
              <a:gd name="T17" fmla="*/ 2192 h 4038"/>
              <a:gd name="T18" fmla="*/ 2255 w 6737"/>
              <a:gd name="T19" fmla="*/ 3961 h 4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37" h="4038">
                <a:moveTo>
                  <a:pt x="2255" y="3961"/>
                </a:moveTo>
                <a:cubicBezTo>
                  <a:pt x="2283" y="3987"/>
                  <a:pt x="2310" y="4012"/>
                  <a:pt x="2336" y="4038"/>
                </a:cubicBezTo>
                <a:cubicBezTo>
                  <a:pt x="6737" y="4038"/>
                  <a:pt x="6737" y="4038"/>
                  <a:pt x="6737" y="4038"/>
                </a:cubicBezTo>
                <a:cubicBezTo>
                  <a:pt x="6737" y="534"/>
                  <a:pt x="6737" y="534"/>
                  <a:pt x="6737" y="534"/>
                </a:cubicBezTo>
                <a:cubicBezTo>
                  <a:pt x="6188" y="316"/>
                  <a:pt x="5530" y="146"/>
                  <a:pt x="4761" y="77"/>
                </a:cubicBezTo>
                <a:cubicBezTo>
                  <a:pt x="4658" y="68"/>
                  <a:pt x="4556" y="61"/>
                  <a:pt x="4456" y="55"/>
                </a:cubicBezTo>
                <a:cubicBezTo>
                  <a:pt x="3393" y="0"/>
                  <a:pt x="2537" y="160"/>
                  <a:pt x="1889" y="388"/>
                </a:cubicBezTo>
                <a:cubicBezTo>
                  <a:pt x="1264" y="608"/>
                  <a:pt x="831" y="890"/>
                  <a:pt x="601" y="1105"/>
                </a:cubicBezTo>
                <a:cubicBezTo>
                  <a:pt x="121" y="1551"/>
                  <a:pt x="0" y="1940"/>
                  <a:pt x="143" y="2192"/>
                </a:cubicBezTo>
                <a:cubicBezTo>
                  <a:pt x="409" y="2659"/>
                  <a:pt x="1270" y="3066"/>
                  <a:pt x="2255" y="396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 name="Titre 1">
            <a:extLst>
              <a:ext uri="{FF2B5EF4-FFF2-40B4-BE49-F238E27FC236}">
                <a16:creationId xmlns:a16="http://schemas.microsoft.com/office/drawing/2014/main" id="{D8F67E35-89EA-4626-926F-7246A8E02034}"/>
              </a:ext>
            </a:extLst>
          </p:cNvPr>
          <p:cNvSpPr>
            <a:spLocks noGrp="1"/>
          </p:cNvSpPr>
          <p:nvPr>
            <p:ph type="title"/>
          </p:nvPr>
        </p:nvSpPr>
        <p:spPr>
          <a:xfrm>
            <a:off x="3462338" y="2779712"/>
            <a:ext cx="7804150" cy="1739900"/>
          </a:xfrm>
        </p:spPr>
        <p:txBody>
          <a:bodyPr anchor="t">
            <a:normAutofit/>
          </a:bodyPr>
          <a:lstStyle>
            <a:lvl1pPr algn="r">
              <a:defRPr sz="3200">
                <a:solidFill>
                  <a:schemeClr val="tx1"/>
                </a:solidFill>
                <a:latin typeface="+mn-lt"/>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74BC511D-5C3B-46BF-9F99-8BC2E2FA2EF0}"/>
              </a:ext>
            </a:extLst>
          </p:cNvPr>
          <p:cNvSpPr>
            <a:spLocks noGrp="1"/>
          </p:cNvSpPr>
          <p:nvPr>
            <p:ph type="body" idx="1" hasCustomPrompt="1"/>
          </p:nvPr>
        </p:nvSpPr>
        <p:spPr>
          <a:xfrm>
            <a:off x="10079038" y="2038351"/>
            <a:ext cx="1187450" cy="717550"/>
          </a:xfrm>
        </p:spPr>
        <p:txBody>
          <a:bodyPr anchor="b">
            <a:noAutofit/>
          </a:bodyPr>
          <a:lstStyle>
            <a:lvl1pPr marL="0" indent="0" algn="r">
              <a:buNone/>
              <a:defRPr sz="5100">
                <a:solidFill>
                  <a:schemeClr val="accent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00</a:t>
            </a:r>
          </a:p>
        </p:txBody>
      </p:sp>
      <p:sp>
        <p:nvSpPr>
          <p:cNvPr id="4" name="Espace réservé de la date 3">
            <a:extLst>
              <a:ext uri="{FF2B5EF4-FFF2-40B4-BE49-F238E27FC236}">
                <a16:creationId xmlns:a16="http://schemas.microsoft.com/office/drawing/2014/main" id="{FF7EEB74-066A-486F-A807-17A300B0C51F}"/>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F575D73F-ECDF-49F0-A7E6-CCD8CFAB9D2A}"/>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BEFE1BC3-4CE5-43DF-A1BA-5C4160EC4BB4}"/>
              </a:ext>
            </a:extLst>
          </p:cNvPr>
          <p:cNvSpPr>
            <a:spLocks noGrp="1"/>
          </p:cNvSpPr>
          <p:nvPr>
            <p:ph type="sldNum" sz="quarter" idx="12"/>
          </p:nvPr>
        </p:nvSpPr>
        <p:spPr/>
        <p:txBody>
          <a:bodyPr/>
          <a:lstStyle/>
          <a:p>
            <a:fld id="{4F7C0F30-2BA6-4E2D-AFC7-62C5E77ECC9C}" type="slidenum">
              <a:rPr lang="fr-FR" smtClean="0"/>
              <a:t>‹N°›</a:t>
            </a:fld>
            <a:endParaRPr lang="fr-FR" dirty="0"/>
          </a:p>
        </p:txBody>
      </p:sp>
      <p:cxnSp>
        <p:nvCxnSpPr>
          <p:cNvPr id="16" name="Connecteur droit 15">
            <a:extLst>
              <a:ext uri="{FF2B5EF4-FFF2-40B4-BE49-F238E27FC236}">
                <a16:creationId xmlns:a16="http://schemas.microsoft.com/office/drawing/2014/main" id="{31753CB8-FC4C-461E-B8BE-3710F2D0A38E}"/>
              </a:ext>
            </a:extLst>
          </p:cNvPr>
          <p:cNvCxnSpPr>
            <a:cxnSpLocks/>
          </p:cNvCxnSpPr>
          <p:nvPr userDrawn="1"/>
        </p:nvCxnSpPr>
        <p:spPr>
          <a:xfrm>
            <a:off x="11156158" y="6374606"/>
            <a:ext cx="0" cy="302419"/>
          </a:xfrm>
          <a:prstGeom prst="line">
            <a:avLst/>
          </a:prstGeom>
          <a:ln w="12700">
            <a:solidFill>
              <a:srgbClr val="9EA2A5"/>
            </a:solidFill>
          </a:ln>
        </p:spPr>
        <p:style>
          <a:lnRef idx="1">
            <a:schemeClr val="accent1"/>
          </a:lnRef>
          <a:fillRef idx="0">
            <a:schemeClr val="accent1"/>
          </a:fillRef>
          <a:effectRef idx="0">
            <a:schemeClr val="accent1"/>
          </a:effectRef>
          <a:fontRef idx="minor">
            <a:schemeClr val="tx1"/>
          </a:fontRef>
        </p:style>
      </p:cxnSp>
      <p:grpSp>
        <p:nvGrpSpPr>
          <p:cNvPr id="17" name="Groupe 16">
            <a:extLst>
              <a:ext uri="{FF2B5EF4-FFF2-40B4-BE49-F238E27FC236}">
                <a16:creationId xmlns:a16="http://schemas.microsoft.com/office/drawing/2014/main" id="{C99CDC11-3947-44C2-B514-7181E718B0E0}"/>
              </a:ext>
            </a:extLst>
          </p:cNvPr>
          <p:cNvGrpSpPr/>
          <p:nvPr userDrawn="1"/>
        </p:nvGrpSpPr>
        <p:grpSpPr>
          <a:xfrm>
            <a:off x="11594100" y="6394655"/>
            <a:ext cx="281193" cy="282763"/>
            <a:chOff x="1009650" y="946150"/>
            <a:chExt cx="3979863" cy="4002088"/>
          </a:xfrm>
        </p:grpSpPr>
        <p:sp>
          <p:nvSpPr>
            <p:cNvPr id="18" name="Freeform 5">
              <a:extLst>
                <a:ext uri="{FF2B5EF4-FFF2-40B4-BE49-F238E27FC236}">
                  <a16:creationId xmlns:a16="http://schemas.microsoft.com/office/drawing/2014/main" id="{7584D018-B2AC-4426-8FC5-E47A25104480}"/>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9" name="Freeform 6">
              <a:extLst>
                <a:ext uri="{FF2B5EF4-FFF2-40B4-BE49-F238E27FC236}">
                  <a16:creationId xmlns:a16="http://schemas.microsoft.com/office/drawing/2014/main" id="{DBA7DA36-5FCF-4F83-88C5-88AC668C5477}"/>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0" name="Freeform 7">
              <a:extLst>
                <a:ext uri="{FF2B5EF4-FFF2-40B4-BE49-F238E27FC236}">
                  <a16:creationId xmlns:a16="http://schemas.microsoft.com/office/drawing/2014/main" id="{AD777200-E69F-4B5B-A41B-3C934ADA21F3}"/>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1" name="Freeform 8">
              <a:extLst>
                <a:ext uri="{FF2B5EF4-FFF2-40B4-BE49-F238E27FC236}">
                  <a16:creationId xmlns:a16="http://schemas.microsoft.com/office/drawing/2014/main" id="{18180CA7-D9BF-41D4-8C0C-46ACF99E4189}"/>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2" name="Freeform 9">
              <a:extLst>
                <a:ext uri="{FF2B5EF4-FFF2-40B4-BE49-F238E27FC236}">
                  <a16:creationId xmlns:a16="http://schemas.microsoft.com/office/drawing/2014/main" id="{37939A1C-2063-4E46-9549-F6B3C11CCADF}"/>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Freeform 10">
              <a:extLst>
                <a:ext uri="{FF2B5EF4-FFF2-40B4-BE49-F238E27FC236}">
                  <a16:creationId xmlns:a16="http://schemas.microsoft.com/office/drawing/2014/main" id="{ED4247ED-1422-4AF3-9AD5-B9A8683259BB}"/>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4" name="Freeform 11">
              <a:extLst>
                <a:ext uri="{FF2B5EF4-FFF2-40B4-BE49-F238E27FC236}">
                  <a16:creationId xmlns:a16="http://schemas.microsoft.com/office/drawing/2014/main" id="{D9A19906-ADC8-4555-8339-C76AF48B19D2}"/>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5" name="Freeform 12">
              <a:extLst>
                <a:ext uri="{FF2B5EF4-FFF2-40B4-BE49-F238E27FC236}">
                  <a16:creationId xmlns:a16="http://schemas.microsoft.com/office/drawing/2014/main" id="{29B61404-2101-4A73-962F-9F7D399B5459}"/>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Freeform 13">
              <a:extLst>
                <a:ext uri="{FF2B5EF4-FFF2-40B4-BE49-F238E27FC236}">
                  <a16:creationId xmlns:a16="http://schemas.microsoft.com/office/drawing/2014/main" id="{CC8B60FF-6A36-4845-A67F-D94264C712EF}"/>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7" name="Freeform 14">
              <a:extLst>
                <a:ext uri="{FF2B5EF4-FFF2-40B4-BE49-F238E27FC236}">
                  <a16:creationId xmlns:a16="http://schemas.microsoft.com/office/drawing/2014/main" id="{45E9B3DF-9EBE-417E-8FBB-71B7201212B0}"/>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sp>
        <p:nvSpPr>
          <p:cNvPr id="28" name="ZoneTexte 27">
            <a:extLst>
              <a:ext uri="{FF2B5EF4-FFF2-40B4-BE49-F238E27FC236}">
                <a16:creationId xmlns:a16="http://schemas.microsoft.com/office/drawing/2014/main" id="{F33117C8-595B-4851-B968-75A74E7461FC}"/>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Titre de section VERT</a:t>
            </a:r>
          </a:p>
        </p:txBody>
      </p:sp>
    </p:spTree>
    <p:extLst>
      <p:ext uri="{BB962C8B-B14F-4D97-AF65-F5344CB8AC3E}">
        <p14:creationId xmlns:p14="http://schemas.microsoft.com/office/powerpoint/2010/main" val="4005021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BLEU">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332A700-CF8D-44A1-AB75-674643405236}"/>
              </a:ext>
            </a:extLst>
          </p:cNvPr>
          <p:cNvSpPr/>
          <p:nvPr userDrawn="1"/>
        </p:nvSpPr>
        <p:spPr>
          <a:xfrm>
            <a:off x="0" y="0"/>
            <a:ext cx="12192000" cy="6858000"/>
          </a:xfrm>
          <a:prstGeom prst="rect">
            <a:avLst/>
          </a:prstGeom>
          <a:gradFill flip="none" rotWithShape="1">
            <a:gsLst>
              <a:gs pos="52000">
                <a:srgbClr val="03939B"/>
              </a:gs>
              <a:gs pos="98000">
                <a:srgbClr val="91C9CA"/>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Freeform 5">
            <a:extLst>
              <a:ext uri="{FF2B5EF4-FFF2-40B4-BE49-F238E27FC236}">
                <a16:creationId xmlns:a16="http://schemas.microsoft.com/office/drawing/2014/main" id="{09A2B41D-8105-4AC1-93C4-7291D3CC44CF}"/>
              </a:ext>
            </a:extLst>
          </p:cNvPr>
          <p:cNvSpPr>
            <a:spLocks noEditPoints="1"/>
          </p:cNvSpPr>
          <p:nvPr userDrawn="1"/>
        </p:nvSpPr>
        <p:spPr bwMode="auto">
          <a:xfrm>
            <a:off x="458788" y="506413"/>
            <a:ext cx="11731625" cy="6351588"/>
          </a:xfrm>
          <a:custGeom>
            <a:avLst/>
            <a:gdLst>
              <a:gd name="T0" fmla="*/ 1797 w 7392"/>
              <a:gd name="T1" fmla="*/ 557 h 4001"/>
              <a:gd name="T2" fmla="*/ 1796 w 7392"/>
              <a:gd name="T3" fmla="*/ 557 h 4001"/>
              <a:gd name="T4" fmla="*/ 1797 w 7392"/>
              <a:gd name="T5" fmla="*/ 557 h 4001"/>
              <a:gd name="T6" fmla="*/ 1816 w 7392"/>
              <a:gd name="T7" fmla="*/ 552 h 4001"/>
              <a:gd name="T8" fmla="*/ 1816 w 7392"/>
              <a:gd name="T9" fmla="*/ 552 h 4001"/>
              <a:gd name="T10" fmla="*/ 4379 w 7392"/>
              <a:gd name="T11" fmla="*/ 4 h 4001"/>
              <a:gd name="T12" fmla="*/ 1793 w 7392"/>
              <a:gd name="T13" fmla="*/ 558 h 4001"/>
              <a:gd name="T14" fmla="*/ 1794 w 7392"/>
              <a:gd name="T15" fmla="*/ 557 h 4001"/>
              <a:gd name="T16" fmla="*/ 1793 w 7392"/>
              <a:gd name="T17" fmla="*/ 558 h 4001"/>
              <a:gd name="T18" fmla="*/ 541 w 7392"/>
              <a:gd name="T19" fmla="*/ 1395 h 4001"/>
              <a:gd name="T20" fmla="*/ 166 w 7392"/>
              <a:gd name="T21" fmla="*/ 2540 h 4001"/>
              <a:gd name="T22" fmla="*/ 2246 w 7392"/>
              <a:gd name="T23" fmla="*/ 4001 h 4001"/>
              <a:gd name="T24" fmla="*/ 6876 w 7392"/>
              <a:gd name="T25" fmla="*/ 4001 h 4001"/>
              <a:gd name="T26" fmla="*/ 7392 w 7392"/>
              <a:gd name="T27" fmla="*/ 3697 h 4001"/>
              <a:gd name="T28" fmla="*/ 7392 w 7392"/>
              <a:gd name="T29" fmla="*/ 539 h 4001"/>
              <a:gd name="T30" fmla="*/ 4691 w 7392"/>
              <a:gd name="T31" fmla="*/ 1 h 4001"/>
              <a:gd name="T32" fmla="*/ 4634 w 7392"/>
              <a:gd name="T33" fmla="*/ 0 h 4001"/>
              <a:gd name="T34" fmla="*/ 4379 w 7392"/>
              <a:gd name="T35" fmla="*/ 4 h 4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392" h="4001">
                <a:moveTo>
                  <a:pt x="1797" y="557"/>
                </a:moveTo>
                <a:cubicBezTo>
                  <a:pt x="1797" y="557"/>
                  <a:pt x="1796" y="557"/>
                  <a:pt x="1796" y="557"/>
                </a:cubicBezTo>
                <a:cubicBezTo>
                  <a:pt x="1796" y="557"/>
                  <a:pt x="1797" y="557"/>
                  <a:pt x="1797" y="557"/>
                </a:cubicBezTo>
                <a:moveTo>
                  <a:pt x="1816" y="552"/>
                </a:moveTo>
                <a:cubicBezTo>
                  <a:pt x="1883" y="533"/>
                  <a:pt x="1883" y="533"/>
                  <a:pt x="1816" y="552"/>
                </a:cubicBezTo>
                <a:moveTo>
                  <a:pt x="4379" y="4"/>
                </a:moveTo>
                <a:cubicBezTo>
                  <a:pt x="3292" y="36"/>
                  <a:pt x="2434" y="271"/>
                  <a:pt x="1793" y="558"/>
                </a:cubicBezTo>
                <a:cubicBezTo>
                  <a:pt x="1794" y="558"/>
                  <a:pt x="1794" y="557"/>
                  <a:pt x="1794" y="557"/>
                </a:cubicBezTo>
                <a:cubicBezTo>
                  <a:pt x="1794" y="557"/>
                  <a:pt x="1794" y="558"/>
                  <a:pt x="1793" y="558"/>
                </a:cubicBezTo>
                <a:cubicBezTo>
                  <a:pt x="1175" y="834"/>
                  <a:pt x="759" y="1157"/>
                  <a:pt x="541" y="1395"/>
                </a:cubicBezTo>
                <a:cubicBezTo>
                  <a:pt x="91" y="1889"/>
                  <a:pt x="0" y="2295"/>
                  <a:pt x="166" y="2540"/>
                </a:cubicBezTo>
                <a:cubicBezTo>
                  <a:pt x="455" y="2962"/>
                  <a:pt x="1265" y="3288"/>
                  <a:pt x="2246" y="4001"/>
                </a:cubicBezTo>
                <a:cubicBezTo>
                  <a:pt x="6876" y="4001"/>
                  <a:pt x="6876" y="4001"/>
                  <a:pt x="6876" y="4001"/>
                </a:cubicBezTo>
                <a:cubicBezTo>
                  <a:pt x="7054" y="3890"/>
                  <a:pt x="7227" y="3789"/>
                  <a:pt x="7392" y="3697"/>
                </a:cubicBezTo>
                <a:cubicBezTo>
                  <a:pt x="7392" y="539"/>
                  <a:pt x="7392" y="539"/>
                  <a:pt x="7392" y="539"/>
                </a:cubicBezTo>
                <a:cubicBezTo>
                  <a:pt x="6702" y="239"/>
                  <a:pt x="5800" y="9"/>
                  <a:pt x="4691" y="1"/>
                </a:cubicBezTo>
                <a:cubicBezTo>
                  <a:pt x="4672" y="0"/>
                  <a:pt x="4653" y="0"/>
                  <a:pt x="4634" y="0"/>
                </a:cubicBezTo>
                <a:cubicBezTo>
                  <a:pt x="4547" y="0"/>
                  <a:pt x="4462" y="2"/>
                  <a:pt x="4379" y="4"/>
                </a:cubicBezTo>
              </a:path>
            </a:pathLst>
          </a:custGeom>
          <a:gradFill flip="none" rotWithShape="1">
            <a:gsLst>
              <a:gs pos="36000">
                <a:srgbClr val="159AA1"/>
              </a:gs>
              <a:gs pos="84000">
                <a:srgbClr val="9ACBCD"/>
              </a:gs>
            </a:gsLst>
            <a:lin ang="135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7">
            <a:extLst>
              <a:ext uri="{FF2B5EF4-FFF2-40B4-BE49-F238E27FC236}">
                <a16:creationId xmlns:a16="http://schemas.microsoft.com/office/drawing/2014/main" id="{4F43F8D7-2378-4E3F-BACB-A024A6AF745E}"/>
              </a:ext>
            </a:extLst>
          </p:cNvPr>
          <p:cNvSpPr>
            <a:spLocks/>
          </p:cNvSpPr>
          <p:nvPr userDrawn="1"/>
        </p:nvSpPr>
        <p:spPr bwMode="auto">
          <a:xfrm>
            <a:off x="1498601" y="447675"/>
            <a:ext cx="10691813" cy="6410325"/>
          </a:xfrm>
          <a:custGeom>
            <a:avLst/>
            <a:gdLst>
              <a:gd name="T0" fmla="*/ 2255 w 6737"/>
              <a:gd name="T1" fmla="*/ 3961 h 4038"/>
              <a:gd name="T2" fmla="*/ 2336 w 6737"/>
              <a:gd name="T3" fmla="*/ 4038 h 4038"/>
              <a:gd name="T4" fmla="*/ 6737 w 6737"/>
              <a:gd name="T5" fmla="*/ 4038 h 4038"/>
              <a:gd name="T6" fmla="*/ 6737 w 6737"/>
              <a:gd name="T7" fmla="*/ 534 h 4038"/>
              <a:gd name="T8" fmla="*/ 4761 w 6737"/>
              <a:gd name="T9" fmla="*/ 77 h 4038"/>
              <a:gd name="T10" fmla="*/ 4456 w 6737"/>
              <a:gd name="T11" fmla="*/ 55 h 4038"/>
              <a:gd name="T12" fmla="*/ 1889 w 6737"/>
              <a:gd name="T13" fmla="*/ 388 h 4038"/>
              <a:gd name="T14" fmla="*/ 601 w 6737"/>
              <a:gd name="T15" fmla="*/ 1105 h 4038"/>
              <a:gd name="T16" fmla="*/ 143 w 6737"/>
              <a:gd name="T17" fmla="*/ 2192 h 4038"/>
              <a:gd name="T18" fmla="*/ 2255 w 6737"/>
              <a:gd name="T19" fmla="*/ 3961 h 4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37" h="4038">
                <a:moveTo>
                  <a:pt x="2255" y="3961"/>
                </a:moveTo>
                <a:cubicBezTo>
                  <a:pt x="2283" y="3987"/>
                  <a:pt x="2310" y="4012"/>
                  <a:pt x="2336" y="4038"/>
                </a:cubicBezTo>
                <a:cubicBezTo>
                  <a:pt x="6737" y="4038"/>
                  <a:pt x="6737" y="4038"/>
                  <a:pt x="6737" y="4038"/>
                </a:cubicBezTo>
                <a:cubicBezTo>
                  <a:pt x="6737" y="534"/>
                  <a:pt x="6737" y="534"/>
                  <a:pt x="6737" y="534"/>
                </a:cubicBezTo>
                <a:cubicBezTo>
                  <a:pt x="6188" y="316"/>
                  <a:pt x="5530" y="146"/>
                  <a:pt x="4761" y="77"/>
                </a:cubicBezTo>
                <a:cubicBezTo>
                  <a:pt x="4658" y="68"/>
                  <a:pt x="4556" y="61"/>
                  <a:pt x="4456" y="55"/>
                </a:cubicBezTo>
                <a:cubicBezTo>
                  <a:pt x="3393" y="0"/>
                  <a:pt x="2537" y="160"/>
                  <a:pt x="1889" y="388"/>
                </a:cubicBezTo>
                <a:cubicBezTo>
                  <a:pt x="1264" y="608"/>
                  <a:pt x="831" y="890"/>
                  <a:pt x="601" y="1105"/>
                </a:cubicBezTo>
                <a:cubicBezTo>
                  <a:pt x="121" y="1551"/>
                  <a:pt x="0" y="1940"/>
                  <a:pt x="143" y="2192"/>
                </a:cubicBezTo>
                <a:cubicBezTo>
                  <a:pt x="409" y="2659"/>
                  <a:pt x="1270" y="3066"/>
                  <a:pt x="2255" y="396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 name="Titre 1">
            <a:extLst>
              <a:ext uri="{FF2B5EF4-FFF2-40B4-BE49-F238E27FC236}">
                <a16:creationId xmlns:a16="http://schemas.microsoft.com/office/drawing/2014/main" id="{D8F67E35-89EA-4626-926F-7246A8E02034}"/>
              </a:ext>
            </a:extLst>
          </p:cNvPr>
          <p:cNvSpPr>
            <a:spLocks noGrp="1"/>
          </p:cNvSpPr>
          <p:nvPr>
            <p:ph type="title"/>
          </p:nvPr>
        </p:nvSpPr>
        <p:spPr>
          <a:xfrm>
            <a:off x="3462338" y="2779712"/>
            <a:ext cx="7804150" cy="1739900"/>
          </a:xfrm>
        </p:spPr>
        <p:txBody>
          <a:bodyPr anchor="t">
            <a:normAutofit/>
          </a:bodyPr>
          <a:lstStyle>
            <a:lvl1pPr algn="r">
              <a:defRPr sz="3200">
                <a:solidFill>
                  <a:schemeClr val="tx1"/>
                </a:solidFill>
                <a:latin typeface="+mn-lt"/>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74BC511D-5C3B-46BF-9F99-8BC2E2FA2EF0}"/>
              </a:ext>
            </a:extLst>
          </p:cNvPr>
          <p:cNvSpPr>
            <a:spLocks noGrp="1"/>
          </p:cNvSpPr>
          <p:nvPr>
            <p:ph type="body" idx="1" hasCustomPrompt="1"/>
          </p:nvPr>
        </p:nvSpPr>
        <p:spPr>
          <a:xfrm>
            <a:off x="10079038" y="2038351"/>
            <a:ext cx="1187450" cy="717550"/>
          </a:xfrm>
        </p:spPr>
        <p:txBody>
          <a:bodyPr anchor="b">
            <a:noAutofit/>
          </a:bodyPr>
          <a:lstStyle>
            <a:lvl1pPr marL="0" indent="0" algn="r">
              <a:buNone/>
              <a:defRPr sz="51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00</a:t>
            </a:r>
          </a:p>
        </p:txBody>
      </p:sp>
      <p:sp>
        <p:nvSpPr>
          <p:cNvPr id="4" name="Espace réservé de la date 3">
            <a:extLst>
              <a:ext uri="{FF2B5EF4-FFF2-40B4-BE49-F238E27FC236}">
                <a16:creationId xmlns:a16="http://schemas.microsoft.com/office/drawing/2014/main" id="{FF7EEB74-066A-486F-A807-17A300B0C51F}"/>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F575D73F-ECDF-49F0-A7E6-CCD8CFAB9D2A}"/>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BEFE1BC3-4CE5-43DF-A1BA-5C4160EC4BB4}"/>
              </a:ext>
            </a:extLst>
          </p:cNvPr>
          <p:cNvSpPr>
            <a:spLocks noGrp="1"/>
          </p:cNvSpPr>
          <p:nvPr>
            <p:ph type="sldNum" sz="quarter" idx="12"/>
          </p:nvPr>
        </p:nvSpPr>
        <p:spPr/>
        <p:txBody>
          <a:bodyPr/>
          <a:lstStyle/>
          <a:p>
            <a:fld id="{4F7C0F30-2BA6-4E2D-AFC7-62C5E77ECC9C}" type="slidenum">
              <a:rPr lang="fr-FR" smtClean="0"/>
              <a:t>‹N°›</a:t>
            </a:fld>
            <a:endParaRPr lang="fr-FR" dirty="0"/>
          </a:p>
        </p:txBody>
      </p:sp>
      <p:cxnSp>
        <p:nvCxnSpPr>
          <p:cNvPr id="16" name="Connecteur droit 15">
            <a:extLst>
              <a:ext uri="{FF2B5EF4-FFF2-40B4-BE49-F238E27FC236}">
                <a16:creationId xmlns:a16="http://schemas.microsoft.com/office/drawing/2014/main" id="{31753CB8-FC4C-461E-B8BE-3710F2D0A38E}"/>
              </a:ext>
            </a:extLst>
          </p:cNvPr>
          <p:cNvCxnSpPr>
            <a:cxnSpLocks/>
          </p:cNvCxnSpPr>
          <p:nvPr userDrawn="1"/>
        </p:nvCxnSpPr>
        <p:spPr>
          <a:xfrm>
            <a:off x="11156158" y="6374606"/>
            <a:ext cx="0" cy="302419"/>
          </a:xfrm>
          <a:prstGeom prst="line">
            <a:avLst/>
          </a:prstGeom>
          <a:ln w="12700">
            <a:solidFill>
              <a:srgbClr val="9EA2A5"/>
            </a:solidFill>
          </a:ln>
        </p:spPr>
        <p:style>
          <a:lnRef idx="1">
            <a:schemeClr val="accent1"/>
          </a:lnRef>
          <a:fillRef idx="0">
            <a:schemeClr val="accent1"/>
          </a:fillRef>
          <a:effectRef idx="0">
            <a:schemeClr val="accent1"/>
          </a:effectRef>
          <a:fontRef idx="minor">
            <a:schemeClr val="tx1"/>
          </a:fontRef>
        </p:style>
      </p:cxnSp>
      <p:grpSp>
        <p:nvGrpSpPr>
          <p:cNvPr id="17" name="Groupe 16">
            <a:extLst>
              <a:ext uri="{FF2B5EF4-FFF2-40B4-BE49-F238E27FC236}">
                <a16:creationId xmlns:a16="http://schemas.microsoft.com/office/drawing/2014/main" id="{C99CDC11-3947-44C2-B514-7181E718B0E0}"/>
              </a:ext>
            </a:extLst>
          </p:cNvPr>
          <p:cNvGrpSpPr/>
          <p:nvPr userDrawn="1"/>
        </p:nvGrpSpPr>
        <p:grpSpPr>
          <a:xfrm>
            <a:off x="11594100" y="6394655"/>
            <a:ext cx="281193" cy="282763"/>
            <a:chOff x="1009650" y="946150"/>
            <a:chExt cx="3979863" cy="4002088"/>
          </a:xfrm>
        </p:grpSpPr>
        <p:sp>
          <p:nvSpPr>
            <p:cNvPr id="18" name="Freeform 5">
              <a:extLst>
                <a:ext uri="{FF2B5EF4-FFF2-40B4-BE49-F238E27FC236}">
                  <a16:creationId xmlns:a16="http://schemas.microsoft.com/office/drawing/2014/main" id="{7584D018-B2AC-4426-8FC5-E47A25104480}"/>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9" name="Freeform 6">
              <a:extLst>
                <a:ext uri="{FF2B5EF4-FFF2-40B4-BE49-F238E27FC236}">
                  <a16:creationId xmlns:a16="http://schemas.microsoft.com/office/drawing/2014/main" id="{DBA7DA36-5FCF-4F83-88C5-88AC668C5477}"/>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0" name="Freeform 7">
              <a:extLst>
                <a:ext uri="{FF2B5EF4-FFF2-40B4-BE49-F238E27FC236}">
                  <a16:creationId xmlns:a16="http://schemas.microsoft.com/office/drawing/2014/main" id="{AD777200-E69F-4B5B-A41B-3C934ADA21F3}"/>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1" name="Freeform 8">
              <a:extLst>
                <a:ext uri="{FF2B5EF4-FFF2-40B4-BE49-F238E27FC236}">
                  <a16:creationId xmlns:a16="http://schemas.microsoft.com/office/drawing/2014/main" id="{18180CA7-D9BF-41D4-8C0C-46ACF99E4189}"/>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2" name="Freeform 9">
              <a:extLst>
                <a:ext uri="{FF2B5EF4-FFF2-40B4-BE49-F238E27FC236}">
                  <a16:creationId xmlns:a16="http://schemas.microsoft.com/office/drawing/2014/main" id="{37939A1C-2063-4E46-9549-F6B3C11CCADF}"/>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Freeform 10">
              <a:extLst>
                <a:ext uri="{FF2B5EF4-FFF2-40B4-BE49-F238E27FC236}">
                  <a16:creationId xmlns:a16="http://schemas.microsoft.com/office/drawing/2014/main" id="{ED4247ED-1422-4AF3-9AD5-B9A8683259BB}"/>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4" name="Freeform 11">
              <a:extLst>
                <a:ext uri="{FF2B5EF4-FFF2-40B4-BE49-F238E27FC236}">
                  <a16:creationId xmlns:a16="http://schemas.microsoft.com/office/drawing/2014/main" id="{D9A19906-ADC8-4555-8339-C76AF48B19D2}"/>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5" name="Freeform 12">
              <a:extLst>
                <a:ext uri="{FF2B5EF4-FFF2-40B4-BE49-F238E27FC236}">
                  <a16:creationId xmlns:a16="http://schemas.microsoft.com/office/drawing/2014/main" id="{29B61404-2101-4A73-962F-9F7D399B5459}"/>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Freeform 13">
              <a:extLst>
                <a:ext uri="{FF2B5EF4-FFF2-40B4-BE49-F238E27FC236}">
                  <a16:creationId xmlns:a16="http://schemas.microsoft.com/office/drawing/2014/main" id="{CC8B60FF-6A36-4845-A67F-D94264C712EF}"/>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7" name="Freeform 14">
              <a:extLst>
                <a:ext uri="{FF2B5EF4-FFF2-40B4-BE49-F238E27FC236}">
                  <a16:creationId xmlns:a16="http://schemas.microsoft.com/office/drawing/2014/main" id="{45E9B3DF-9EBE-417E-8FBB-71B7201212B0}"/>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sp>
        <p:nvSpPr>
          <p:cNvPr id="28" name="ZoneTexte 27">
            <a:extLst>
              <a:ext uri="{FF2B5EF4-FFF2-40B4-BE49-F238E27FC236}">
                <a16:creationId xmlns:a16="http://schemas.microsoft.com/office/drawing/2014/main" id="{F33117C8-595B-4851-B968-75A74E7461FC}"/>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Titre de section BLEU</a:t>
            </a:r>
          </a:p>
        </p:txBody>
      </p:sp>
    </p:spTree>
    <p:extLst>
      <p:ext uri="{BB962C8B-B14F-4D97-AF65-F5344CB8AC3E}">
        <p14:creationId xmlns:p14="http://schemas.microsoft.com/office/powerpoint/2010/main" val="2234178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Titre de section FUSCHIA">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D332A700-CF8D-44A1-AB75-674643405236}"/>
              </a:ext>
            </a:extLst>
          </p:cNvPr>
          <p:cNvSpPr/>
          <p:nvPr userDrawn="1"/>
        </p:nvSpPr>
        <p:spPr>
          <a:xfrm>
            <a:off x="0" y="0"/>
            <a:ext cx="12192000" cy="6858000"/>
          </a:xfrm>
          <a:prstGeom prst="rect">
            <a:avLst/>
          </a:prstGeom>
          <a:gradFill flip="none" rotWithShape="1">
            <a:gsLst>
              <a:gs pos="52000">
                <a:srgbClr val="BE0C26"/>
              </a:gs>
              <a:gs pos="93000">
                <a:srgbClr val="A70163"/>
              </a:gs>
            </a:gsLst>
            <a:lin ang="14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Freeform 5">
            <a:extLst>
              <a:ext uri="{FF2B5EF4-FFF2-40B4-BE49-F238E27FC236}">
                <a16:creationId xmlns:a16="http://schemas.microsoft.com/office/drawing/2014/main" id="{09A2B41D-8105-4AC1-93C4-7291D3CC44CF}"/>
              </a:ext>
            </a:extLst>
          </p:cNvPr>
          <p:cNvSpPr>
            <a:spLocks noEditPoints="1"/>
          </p:cNvSpPr>
          <p:nvPr userDrawn="1"/>
        </p:nvSpPr>
        <p:spPr bwMode="auto">
          <a:xfrm>
            <a:off x="458788" y="506413"/>
            <a:ext cx="11731625" cy="6351588"/>
          </a:xfrm>
          <a:custGeom>
            <a:avLst/>
            <a:gdLst>
              <a:gd name="T0" fmla="*/ 1797 w 7392"/>
              <a:gd name="T1" fmla="*/ 557 h 4001"/>
              <a:gd name="T2" fmla="*/ 1796 w 7392"/>
              <a:gd name="T3" fmla="*/ 557 h 4001"/>
              <a:gd name="T4" fmla="*/ 1797 w 7392"/>
              <a:gd name="T5" fmla="*/ 557 h 4001"/>
              <a:gd name="T6" fmla="*/ 1816 w 7392"/>
              <a:gd name="T7" fmla="*/ 552 h 4001"/>
              <a:gd name="T8" fmla="*/ 1816 w 7392"/>
              <a:gd name="T9" fmla="*/ 552 h 4001"/>
              <a:gd name="T10" fmla="*/ 4379 w 7392"/>
              <a:gd name="T11" fmla="*/ 4 h 4001"/>
              <a:gd name="T12" fmla="*/ 1793 w 7392"/>
              <a:gd name="T13" fmla="*/ 558 h 4001"/>
              <a:gd name="T14" fmla="*/ 1794 w 7392"/>
              <a:gd name="T15" fmla="*/ 557 h 4001"/>
              <a:gd name="T16" fmla="*/ 1793 w 7392"/>
              <a:gd name="T17" fmla="*/ 558 h 4001"/>
              <a:gd name="T18" fmla="*/ 541 w 7392"/>
              <a:gd name="T19" fmla="*/ 1395 h 4001"/>
              <a:gd name="T20" fmla="*/ 166 w 7392"/>
              <a:gd name="T21" fmla="*/ 2540 h 4001"/>
              <a:gd name="T22" fmla="*/ 2246 w 7392"/>
              <a:gd name="T23" fmla="*/ 4001 h 4001"/>
              <a:gd name="T24" fmla="*/ 6876 w 7392"/>
              <a:gd name="T25" fmla="*/ 4001 h 4001"/>
              <a:gd name="T26" fmla="*/ 7392 w 7392"/>
              <a:gd name="T27" fmla="*/ 3697 h 4001"/>
              <a:gd name="T28" fmla="*/ 7392 w 7392"/>
              <a:gd name="T29" fmla="*/ 539 h 4001"/>
              <a:gd name="T30" fmla="*/ 4691 w 7392"/>
              <a:gd name="T31" fmla="*/ 1 h 4001"/>
              <a:gd name="T32" fmla="*/ 4634 w 7392"/>
              <a:gd name="T33" fmla="*/ 0 h 4001"/>
              <a:gd name="T34" fmla="*/ 4379 w 7392"/>
              <a:gd name="T35" fmla="*/ 4 h 4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392" h="4001">
                <a:moveTo>
                  <a:pt x="1797" y="557"/>
                </a:moveTo>
                <a:cubicBezTo>
                  <a:pt x="1797" y="557"/>
                  <a:pt x="1796" y="557"/>
                  <a:pt x="1796" y="557"/>
                </a:cubicBezTo>
                <a:cubicBezTo>
                  <a:pt x="1796" y="557"/>
                  <a:pt x="1797" y="557"/>
                  <a:pt x="1797" y="557"/>
                </a:cubicBezTo>
                <a:moveTo>
                  <a:pt x="1816" y="552"/>
                </a:moveTo>
                <a:cubicBezTo>
                  <a:pt x="1883" y="533"/>
                  <a:pt x="1883" y="533"/>
                  <a:pt x="1816" y="552"/>
                </a:cubicBezTo>
                <a:moveTo>
                  <a:pt x="4379" y="4"/>
                </a:moveTo>
                <a:cubicBezTo>
                  <a:pt x="3292" y="36"/>
                  <a:pt x="2434" y="271"/>
                  <a:pt x="1793" y="558"/>
                </a:cubicBezTo>
                <a:cubicBezTo>
                  <a:pt x="1794" y="558"/>
                  <a:pt x="1794" y="557"/>
                  <a:pt x="1794" y="557"/>
                </a:cubicBezTo>
                <a:cubicBezTo>
                  <a:pt x="1794" y="557"/>
                  <a:pt x="1794" y="558"/>
                  <a:pt x="1793" y="558"/>
                </a:cubicBezTo>
                <a:cubicBezTo>
                  <a:pt x="1175" y="834"/>
                  <a:pt x="759" y="1157"/>
                  <a:pt x="541" y="1395"/>
                </a:cubicBezTo>
                <a:cubicBezTo>
                  <a:pt x="91" y="1889"/>
                  <a:pt x="0" y="2295"/>
                  <a:pt x="166" y="2540"/>
                </a:cubicBezTo>
                <a:cubicBezTo>
                  <a:pt x="455" y="2962"/>
                  <a:pt x="1265" y="3288"/>
                  <a:pt x="2246" y="4001"/>
                </a:cubicBezTo>
                <a:cubicBezTo>
                  <a:pt x="6876" y="4001"/>
                  <a:pt x="6876" y="4001"/>
                  <a:pt x="6876" y="4001"/>
                </a:cubicBezTo>
                <a:cubicBezTo>
                  <a:pt x="7054" y="3890"/>
                  <a:pt x="7227" y="3789"/>
                  <a:pt x="7392" y="3697"/>
                </a:cubicBezTo>
                <a:cubicBezTo>
                  <a:pt x="7392" y="539"/>
                  <a:pt x="7392" y="539"/>
                  <a:pt x="7392" y="539"/>
                </a:cubicBezTo>
                <a:cubicBezTo>
                  <a:pt x="6702" y="239"/>
                  <a:pt x="5800" y="9"/>
                  <a:pt x="4691" y="1"/>
                </a:cubicBezTo>
                <a:cubicBezTo>
                  <a:pt x="4672" y="0"/>
                  <a:pt x="4653" y="0"/>
                  <a:pt x="4634" y="0"/>
                </a:cubicBezTo>
                <a:cubicBezTo>
                  <a:pt x="4547" y="0"/>
                  <a:pt x="4462" y="2"/>
                  <a:pt x="4379" y="4"/>
                </a:cubicBezTo>
              </a:path>
            </a:pathLst>
          </a:custGeom>
          <a:gradFill flip="none" rotWithShape="1">
            <a:gsLst>
              <a:gs pos="39000">
                <a:srgbClr val="B5083E"/>
              </a:gs>
              <a:gs pos="84000">
                <a:srgbClr val="A50069"/>
              </a:gs>
            </a:gsLst>
            <a:lin ang="13500000" scaled="1"/>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7">
            <a:extLst>
              <a:ext uri="{FF2B5EF4-FFF2-40B4-BE49-F238E27FC236}">
                <a16:creationId xmlns:a16="http://schemas.microsoft.com/office/drawing/2014/main" id="{4F43F8D7-2378-4E3F-BACB-A024A6AF745E}"/>
              </a:ext>
            </a:extLst>
          </p:cNvPr>
          <p:cNvSpPr>
            <a:spLocks/>
          </p:cNvSpPr>
          <p:nvPr userDrawn="1"/>
        </p:nvSpPr>
        <p:spPr bwMode="auto">
          <a:xfrm>
            <a:off x="1498601" y="447675"/>
            <a:ext cx="10691813" cy="6410325"/>
          </a:xfrm>
          <a:custGeom>
            <a:avLst/>
            <a:gdLst>
              <a:gd name="T0" fmla="*/ 2255 w 6737"/>
              <a:gd name="T1" fmla="*/ 3961 h 4038"/>
              <a:gd name="T2" fmla="*/ 2336 w 6737"/>
              <a:gd name="T3" fmla="*/ 4038 h 4038"/>
              <a:gd name="T4" fmla="*/ 6737 w 6737"/>
              <a:gd name="T5" fmla="*/ 4038 h 4038"/>
              <a:gd name="T6" fmla="*/ 6737 w 6737"/>
              <a:gd name="T7" fmla="*/ 534 h 4038"/>
              <a:gd name="T8" fmla="*/ 4761 w 6737"/>
              <a:gd name="T9" fmla="*/ 77 h 4038"/>
              <a:gd name="T10" fmla="*/ 4456 w 6737"/>
              <a:gd name="T11" fmla="*/ 55 h 4038"/>
              <a:gd name="T12" fmla="*/ 1889 w 6737"/>
              <a:gd name="T13" fmla="*/ 388 h 4038"/>
              <a:gd name="T14" fmla="*/ 601 w 6737"/>
              <a:gd name="T15" fmla="*/ 1105 h 4038"/>
              <a:gd name="T16" fmla="*/ 143 w 6737"/>
              <a:gd name="T17" fmla="*/ 2192 h 4038"/>
              <a:gd name="T18" fmla="*/ 2255 w 6737"/>
              <a:gd name="T19" fmla="*/ 3961 h 4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737" h="4038">
                <a:moveTo>
                  <a:pt x="2255" y="3961"/>
                </a:moveTo>
                <a:cubicBezTo>
                  <a:pt x="2283" y="3987"/>
                  <a:pt x="2310" y="4012"/>
                  <a:pt x="2336" y="4038"/>
                </a:cubicBezTo>
                <a:cubicBezTo>
                  <a:pt x="6737" y="4038"/>
                  <a:pt x="6737" y="4038"/>
                  <a:pt x="6737" y="4038"/>
                </a:cubicBezTo>
                <a:cubicBezTo>
                  <a:pt x="6737" y="534"/>
                  <a:pt x="6737" y="534"/>
                  <a:pt x="6737" y="534"/>
                </a:cubicBezTo>
                <a:cubicBezTo>
                  <a:pt x="6188" y="316"/>
                  <a:pt x="5530" y="146"/>
                  <a:pt x="4761" y="77"/>
                </a:cubicBezTo>
                <a:cubicBezTo>
                  <a:pt x="4658" y="68"/>
                  <a:pt x="4556" y="61"/>
                  <a:pt x="4456" y="55"/>
                </a:cubicBezTo>
                <a:cubicBezTo>
                  <a:pt x="3393" y="0"/>
                  <a:pt x="2537" y="160"/>
                  <a:pt x="1889" y="388"/>
                </a:cubicBezTo>
                <a:cubicBezTo>
                  <a:pt x="1264" y="608"/>
                  <a:pt x="831" y="890"/>
                  <a:pt x="601" y="1105"/>
                </a:cubicBezTo>
                <a:cubicBezTo>
                  <a:pt x="121" y="1551"/>
                  <a:pt x="0" y="1940"/>
                  <a:pt x="143" y="2192"/>
                </a:cubicBezTo>
                <a:cubicBezTo>
                  <a:pt x="409" y="2659"/>
                  <a:pt x="1270" y="3066"/>
                  <a:pt x="2255" y="396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 name="Titre 1">
            <a:extLst>
              <a:ext uri="{FF2B5EF4-FFF2-40B4-BE49-F238E27FC236}">
                <a16:creationId xmlns:a16="http://schemas.microsoft.com/office/drawing/2014/main" id="{D8F67E35-89EA-4626-926F-7246A8E02034}"/>
              </a:ext>
            </a:extLst>
          </p:cNvPr>
          <p:cNvSpPr>
            <a:spLocks noGrp="1"/>
          </p:cNvSpPr>
          <p:nvPr>
            <p:ph type="title"/>
          </p:nvPr>
        </p:nvSpPr>
        <p:spPr>
          <a:xfrm>
            <a:off x="3462338" y="2779712"/>
            <a:ext cx="7804150" cy="1739900"/>
          </a:xfrm>
        </p:spPr>
        <p:txBody>
          <a:bodyPr anchor="t">
            <a:normAutofit/>
          </a:bodyPr>
          <a:lstStyle>
            <a:lvl1pPr algn="r">
              <a:defRPr sz="3200">
                <a:solidFill>
                  <a:schemeClr val="tx1"/>
                </a:solidFill>
                <a:latin typeface="+mn-lt"/>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74BC511D-5C3B-46BF-9F99-8BC2E2FA2EF0}"/>
              </a:ext>
            </a:extLst>
          </p:cNvPr>
          <p:cNvSpPr>
            <a:spLocks noGrp="1"/>
          </p:cNvSpPr>
          <p:nvPr>
            <p:ph type="body" idx="1" hasCustomPrompt="1"/>
          </p:nvPr>
        </p:nvSpPr>
        <p:spPr>
          <a:xfrm>
            <a:off x="10079038" y="2038351"/>
            <a:ext cx="1187450" cy="717550"/>
          </a:xfrm>
        </p:spPr>
        <p:txBody>
          <a:bodyPr anchor="b">
            <a:noAutofit/>
          </a:bodyPr>
          <a:lstStyle>
            <a:lvl1pPr marL="0" indent="0" algn="r">
              <a:buNone/>
              <a:defRPr sz="5100">
                <a:solidFill>
                  <a:schemeClr val="accent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00</a:t>
            </a:r>
          </a:p>
        </p:txBody>
      </p:sp>
      <p:sp>
        <p:nvSpPr>
          <p:cNvPr id="4" name="Espace réservé de la date 3">
            <a:extLst>
              <a:ext uri="{FF2B5EF4-FFF2-40B4-BE49-F238E27FC236}">
                <a16:creationId xmlns:a16="http://schemas.microsoft.com/office/drawing/2014/main" id="{FF7EEB74-066A-486F-A807-17A300B0C51F}"/>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F575D73F-ECDF-49F0-A7E6-CCD8CFAB9D2A}"/>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BEFE1BC3-4CE5-43DF-A1BA-5C4160EC4BB4}"/>
              </a:ext>
            </a:extLst>
          </p:cNvPr>
          <p:cNvSpPr>
            <a:spLocks noGrp="1"/>
          </p:cNvSpPr>
          <p:nvPr>
            <p:ph type="sldNum" sz="quarter" idx="12"/>
          </p:nvPr>
        </p:nvSpPr>
        <p:spPr/>
        <p:txBody>
          <a:bodyPr/>
          <a:lstStyle/>
          <a:p>
            <a:fld id="{4F7C0F30-2BA6-4E2D-AFC7-62C5E77ECC9C}" type="slidenum">
              <a:rPr lang="fr-FR" smtClean="0"/>
              <a:t>‹N°›</a:t>
            </a:fld>
            <a:endParaRPr lang="fr-FR" dirty="0"/>
          </a:p>
        </p:txBody>
      </p:sp>
      <p:cxnSp>
        <p:nvCxnSpPr>
          <p:cNvPr id="16" name="Connecteur droit 15">
            <a:extLst>
              <a:ext uri="{FF2B5EF4-FFF2-40B4-BE49-F238E27FC236}">
                <a16:creationId xmlns:a16="http://schemas.microsoft.com/office/drawing/2014/main" id="{31753CB8-FC4C-461E-B8BE-3710F2D0A38E}"/>
              </a:ext>
            </a:extLst>
          </p:cNvPr>
          <p:cNvCxnSpPr>
            <a:cxnSpLocks/>
          </p:cNvCxnSpPr>
          <p:nvPr userDrawn="1"/>
        </p:nvCxnSpPr>
        <p:spPr>
          <a:xfrm>
            <a:off x="11156158" y="6374606"/>
            <a:ext cx="0" cy="302419"/>
          </a:xfrm>
          <a:prstGeom prst="line">
            <a:avLst/>
          </a:prstGeom>
          <a:ln w="12700">
            <a:solidFill>
              <a:srgbClr val="9EA2A5"/>
            </a:solidFill>
          </a:ln>
        </p:spPr>
        <p:style>
          <a:lnRef idx="1">
            <a:schemeClr val="accent1"/>
          </a:lnRef>
          <a:fillRef idx="0">
            <a:schemeClr val="accent1"/>
          </a:fillRef>
          <a:effectRef idx="0">
            <a:schemeClr val="accent1"/>
          </a:effectRef>
          <a:fontRef idx="minor">
            <a:schemeClr val="tx1"/>
          </a:fontRef>
        </p:style>
      </p:cxnSp>
      <p:grpSp>
        <p:nvGrpSpPr>
          <p:cNvPr id="17" name="Groupe 16">
            <a:extLst>
              <a:ext uri="{FF2B5EF4-FFF2-40B4-BE49-F238E27FC236}">
                <a16:creationId xmlns:a16="http://schemas.microsoft.com/office/drawing/2014/main" id="{C99CDC11-3947-44C2-B514-7181E718B0E0}"/>
              </a:ext>
            </a:extLst>
          </p:cNvPr>
          <p:cNvGrpSpPr/>
          <p:nvPr userDrawn="1"/>
        </p:nvGrpSpPr>
        <p:grpSpPr>
          <a:xfrm>
            <a:off x="11594100" y="6394655"/>
            <a:ext cx="281193" cy="282763"/>
            <a:chOff x="1009650" y="946150"/>
            <a:chExt cx="3979863" cy="4002088"/>
          </a:xfrm>
        </p:grpSpPr>
        <p:sp>
          <p:nvSpPr>
            <p:cNvPr id="18" name="Freeform 5">
              <a:extLst>
                <a:ext uri="{FF2B5EF4-FFF2-40B4-BE49-F238E27FC236}">
                  <a16:creationId xmlns:a16="http://schemas.microsoft.com/office/drawing/2014/main" id="{7584D018-B2AC-4426-8FC5-E47A25104480}"/>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9" name="Freeform 6">
              <a:extLst>
                <a:ext uri="{FF2B5EF4-FFF2-40B4-BE49-F238E27FC236}">
                  <a16:creationId xmlns:a16="http://schemas.microsoft.com/office/drawing/2014/main" id="{DBA7DA36-5FCF-4F83-88C5-88AC668C5477}"/>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0" name="Freeform 7">
              <a:extLst>
                <a:ext uri="{FF2B5EF4-FFF2-40B4-BE49-F238E27FC236}">
                  <a16:creationId xmlns:a16="http://schemas.microsoft.com/office/drawing/2014/main" id="{AD777200-E69F-4B5B-A41B-3C934ADA21F3}"/>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1" name="Freeform 8">
              <a:extLst>
                <a:ext uri="{FF2B5EF4-FFF2-40B4-BE49-F238E27FC236}">
                  <a16:creationId xmlns:a16="http://schemas.microsoft.com/office/drawing/2014/main" id="{18180CA7-D9BF-41D4-8C0C-46ACF99E4189}"/>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2" name="Freeform 9">
              <a:extLst>
                <a:ext uri="{FF2B5EF4-FFF2-40B4-BE49-F238E27FC236}">
                  <a16:creationId xmlns:a16="http://schemas.microsoft.com/office/drawing/2014/main" id="{37939A1C-2063-4E46-9549-F6B3C11CCADF}"/>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Freeform 10">
              <a:extLst>
                <a:ext uri="{FF2B5EF4-FFF2-40B4-BE49-F238E27FC236}">
                  <a16:creationId xmlns:a16="http://schemas.microsoft.com/office/drawing/2014/main" id="{ED4247ED-1422-4AF3-9AD5-B9A8683259BB}"/>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4" name="Freeform 11">
              <a:extLst>
                <a:ext uri="{FF2B5EF4-FFF2-40B4-BE49-F238E27FC236}">
                  <a16:creationId xmlns:a16="http://schemas.microsoft.com/office/drawing/2014/main" id="{D9A19906-ADC8-4555-8339-C76AF48B19D2}"/>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5" name="Freeform 12">
              <a:extLst>
                <a:ext uri="{FF2B5EF4-FFF2-40B4-BE49-F238E27FC236}">
                  <a16:creationId xmlns:a16="http://schemas.microsoft.com/office/drawing/2014/main" id="{29B61404-2101-4A73-962F-9F7D399B5459}"/>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Freeform 13">
              <a:extLst>
                <a:ext uri="{FF2B5EF4-FFF2-40B4-BE49-F238E27FC236}">
                  <a16:creationId xmlns:a16="http://schemas.microsoft.com/office/drawing/2014/main" id="{CC8B60FF-6A36-4845-A67F-D94264C712EF}"/>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7" name="Freeform 14">
              <a:extLst>
                <a:ext uri="{FF2B5EF4-FFF2-40B4-BE49-F238E27FC236}">
                  <a16:creationId xmlns:a16="http://schemas.microsoft.com/office/drawing/2014/main" id="{45E9B3DF-9EBE-417E-8FBB-71B7201212B0}"/>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sp>
        <p:nvSpPr>
          <p:cNvPr id="28" name="ZoneTexte 27">
            <a:extLst>
              <a:ext uri="{FF2B5EF4-FFF2-40B4-BE49-F238E27FC236}">
                <a16:creationId xmlns:a16="http://schemas.microsoft.com/office/drawing/2014/main" id="{F33117C8-595B-4851-B968-75A74E7461FC}"/>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Titre de section PRUNE</a:t>
            </a:r>
          </a:p>
        </p:txBody>
      </p:sp>
    </p:spTree>
    <p:extLst>
      <p:ext uri="{BB962C8B-B14F-4D97-AF65-F5344CB8AC3E}">
        <p14:creationId xmlns:p14="http://schemas.microsoft.com/office/powerpoint/2010/main" val="218276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u VERT/ORANGE">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5F718E4-5BC3-4401-A8C6-E621D9E2171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13" name="Freeform 5">
            <a:extLst>
              <a:ext uri="{FF2B5EF4-FFF2-40B4-BE49-F238E27FC236}">
                <a16:creationId xmlns:a16="http://schemas.microsoft.com/office/drawing/2014/main" id="{7DD5DB01-A621-4BBA-A91A-14B2E7FCE0E2}"/>
              </a:ext>
            </a:extLst>
          </p:cNvPr>
          <p:cNvSpPr>
            <a:spLocks/>
          </p:cNvSpPr>
          <p:nvPr userDrawn="1"/>
        </p:nvSpPr>
        <p:spPr bwMode="auto">
          <a:xfrm>
            <a:off x="9875838" y="0"/>
            <a:ext cx="2314575" cy="1898650"/>
          </a:xfrm>
          <a:custGeom>
            <a:avLst/>
            <a:gdLst>
              <a:gd name="T0" fmla="*/ 26 w 1458"/>
              <a:gd name="T1" fmla="*/ 0 h 1196"/>
              <a:gd name="T2" fmla="*/ 55 w 1458"/>
              <a:gd name="T3" fmla="*/ 230 h 1196"/>
              <a:gd name="T4" fmla="*/ 1125 w 1458"/>
              <a:gd name="T5" fmla="*/ 886 h 1196"/>
              <a:gd name="T6" fmla="*/ 1458 w 1458"/>
              <a:gd name="T7" fmla="*/ 1196 h 1196"/>
              <a:gd name="T8" fmla="*/ 1458 w 1458"/>
              <a:gd name="T9" fmla="*/ 0 h 1196"/>
              <a:gd name="T10" fmla="*/ 26 w 1458"/>
              <a:gd name="T11" fmla="*/ 0 h 1196"/>
            </a:gdLst>
            <a:ahLst/>
            <a:cxnLst>
              <a:cxn ang="0">
                <a:pos x="T0" y="T1"/>
              </a:cxn>
              <a:cxn ang="0">
                <a:pos x="T2" y="T3"/>
              </a:cxn>
              <a:cxn ang="0">
                <a:pos x="T4" y="T5"/>
              </a:cxn>
              <a:cxn ang="0">
                <a:pos x="T6" y="T7"/>
              </a:cxn>
              <a:cxn ang="0">
                <a:pos x="T8" y="T9"/>
              </a:cxn>
              <a:cxn ang="0">
                <a:pos x="T10" y="T11"/>
              </a:cxn>
            </a:cxnLst>
            <a:rect l="0" t="0" r="r" b="b"/>
            <a:pathLst>
              <a:path w="1458" h="1196">
                <a:moveTo>
                  <a:pt x="26" y="0"/>
                </a:moveTo>
                <a:cubicBezTo>
                  <a:pt x="0" y="96"/>
                  <a:pt x="12" y="175"/>
                  <a:pt x="55" y="230"/>
                </a:cubicBezTo>
                <a:cubicBezTo>
                  <a:pt x="206" y="423"/>
                  <a:pt x="622" y="549"/>
                  <a:pt x="1125" y="886"/>
                </a:cubicBezTo>
                <a:cubicBezTo>
                  <a:pt x="1257" y="975"/>
                  <a:pt x="1365" y="1080"/>
                  <a:pt x="1458" y="1196"/>
                </a:cubicBezTo>
                <a:cubicBezTo>
                  <a:pt x="1458" y="0"/>
                  <a:pt x="1458" y="0"/>
                  <a:pt x="1458" y="0"/>
                </a:cubicBezTo>
                <a:lnTo>
                  <a:pt x="26" y="0"/>
                </a:lnTo>
                <a:close/>
              </a:path>
            </a:pathLst>
          </a:custGeom>
          <a:gradFill>
            <a:gsLst>
              <a:gs pos="13000">
                <a:srgbClr val="D87C19"/>
              </a:gs>
              <a:gs pos="94000">
                <a:srgbClr val="F3D013"/>
              </a:gs>
            </a:gsLst>
            <a:lin ang="15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6">
            <a:extLst>
              <a:ext uri="{FF2B5EF4-FFF2-40B4-BE49-F238E27FC236}">
                <a16:creationId xmlns:a16="http://schemas.microsoft.com/office/drawing/2014/main" id="{F979A49E-B57C-4378-94B3-DB3360792DD2}"/>
              </a:ext>
            </a:extLst>
          </p:cNvPr>
          <p:cNvSpPr>
            <a:spLocks/>
          </p:cNvSpPr>
          <p:nvPr userDrawn="1"/>
        </p:nvSpPr>
        <p:spPr bwMode="auto">
          <a:xfrm>
            <a:off x="10279063" y="0"/>
            <a:ext cx="1911350" cy="1647825"/>
          </a:xfrm>
          <a:custGeom>
            <a:avLst/>
            <a:gdLst>
              <a:gd name="T0" fmla="*/ 0 w 1204"/>
              <a:gd name="T1" fmla="*/ 0 h 1038"/>
              <a:gd name="T2" fmla="*/ 21 w 1204"/>
              <a:gd name="T3" fmla="*/ 48 h 1038"/>
              <a:gd name="T4" fmla="*/ 1008 w 1204"/>
              <a:gd name="T5" fmla="*/ 830 h 1038"/>
              <a:gd name="T6" fmla="*/ 1204 w 1204"/>
              <a:gd name="T7" fmla="*/ 1038 h 1038"/>
              <a:gd name="T8" fmla="*/ 1204 w 1204"/>
              <a:gd name="T9" fmla="*/ 0 h 1038"/>
              <a:gd name="T10" fmla="*/ 0 w 1204"/>
              <a:gd name="T11" fmla="*/ 0 h 1038"/>
            </a:gdLst>
            <a:ahLst/>
            <a:cxnLst>
              <a:cxn ang="0">
                <a:pos x="T0" y="T1"/>
              </a:cxn>
              <a:cxn ang="0">
                <a:pos x="T2" y="T3"/>
              </a:cxn>
              <a:cxn ang="0">
                <a:pos x="T4" y="T5"/>
              </a:cxn>
              <a:cxn ang="0">
                <a:pos x="T6" y="T7"/>
              </a:cxn>
              <a:cxn ang="0">
                <a:pos x="T8" y="T9"/>
              </a:cxn>
              <a:cxn ang="0">
                <a:pos x="T10" y="T11"/>
              </a:cxn>
            </a:cxnLst>
            <a:rect l="0" t="0" r="r" b="b"/>
            <a:pathLst>
              <a:path w="1204" h="1038">
                <a:moveTo>
                  <a:pt x="0" y="0"/>
                </a:moveTo>
                <a:cubicBezTo>
                  <a:pt x="5" y="17"/>
                  <a:pt x="12" y="33"/>
                  <a:pt x="21" y="48"/>
                </a:cubicBezTo>
                <a:cubicBezTo>
                  <a:pt x="148" y="258"/>
                  <a:pt x="547" y="433"/>
                  <a:pt x="1008" y="830"/>
                </a:cubicBezTo>
                <a:cubicBezTo>
                  <a:pt x="1082" y="895"/>
                  <a:pt x="1147" y="964"/>
                  <a:pt x="1204" y="1038"/>
                </a:cubicBezTo>
                <a:cubicBezTo>
                  <a:pt x="1204" y="0"/>
                  <a:pt x="1204" y="0"/>
                  <a:pt x="1204" y="0"/>
                </a:cubicBezTo>
                <a:lnTo>
                  <a:pt x="0" y="0"/>
                </a:lnTo>
                <a:close/>
              </a:path>
            </a:pathLst>
          </a:custGeom>
          <a:gradFill flip="none" rotWithShape="1">
            <a:gsLst>
              <a:gs pos="13000">
                <a:srgbClr val="D36A1B"/>
              </a:gs>
              <a:gs pos="88000">
                <a:srgbClr val="E09517"/>
              </a:gs>
            </a:gsLst>
            <a:lin ang="156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5" name="Freeform 7">
            <a:extLst>
              <a:ext uri="{FF2B5EF4-FFF2-40B4-BE49-F238E27FC236}">
                <a16:creationId xmlns:a16="http://schemas.microsoft.com/office/drawing/2014/main" id="{360CBB2C-4173-4B5D-BAD5-C0A9712EFE43}"/>
              </a:ext>
            </a:extLst>
          </p:cNvPr>
          <p:cNvSpPr>
            <a:spLocks/>
          </p:cNvSpPr>
          <p:nvPr userDrawn="1"/>
        </p:nvSpPr>
        <p:spPr bwMode="auto">
          <a:xfrm>
            <a:off x="1588" y="5248275"/>
            <a:ext cx="1465263" cy="1609725"/>
          </a:xfrm>
          <a:custGeom>
            <a:avLst/>
            <a:gdLst>
              <a:gd name="T0" fmla="*/ 0 w 923"/>
              <a:gd name="T1" fmla="*/ 1014 h 1014"/>
              <a:gd name="T2" fmla="*/ 923 w 923"/>
              <a:gd name="T3" fmla="*/ 1014 h 1014"/>
              <a:gd name="T4" fmla="*/ 464 w 923"/>
              <a:gd name="T5" fmla="*/ 370 h 1014"/>
              <a:gd name="T6" fmla="*/ 391 w 923"/>
              <a:gd name="T7" fmla="*/ 299 h 1014"/>
              <a:gd name="T8" fmla="*/ 0 w 923"/>
              <a:gd name="T9" fmla="*/ 0 h 1014"/>
              <a:gd name="T10" fmla="*/ 0 w 923"/>
              <a:gd name="T11" fmla="*/ 1014 h 1014"/>
            </a:gdLst>
            <a:ahLst/>
            <a:cxnLst>
              <a:cxn ang="0">
                <a:pos x="T0" y="T1"/>
              </a:cxn>
              <a:cxn ang="0">
                <a:pos x="T2" y="T3"/>
              </a:cxn>
              <a:cxn ang="0">
                <a:pos x="T4" y="T5"/>
              </a:cxn>
              <a:cxn ang="0">
                <a:pos x="T6" y="T7"/>
              </a:cxn>
              <a:cxn ang="0">
                <a:pos x="T8" y="T9"/>
              </a:cxn>
              <a:cxn ang="0">
                <a:pos x="T10" y="T11"/>
              </a:cxn>
            </a:cxnLst>
            <a:rect l="0" t="0" r="r" b="b"/>
            <a:pathLst>
              <a:path w="923" h="1014">
                <a:moveTo>
                  <a:pt x="0" y="1014"/>
                </a:moveTo>
                <a:cubicBezTo>
                  <a:pt x="923" y="1014"/>
                  <a:pt x="923" y="1014"/>
                  <a:pt x="923" y="1014"/>
                </a:cubicBezTo>
                <a:cubicBezTo>
                  <a:pt x="828" y="812"/>
                  <a:pt x="683" y="589"/>
                  <a:pt x="464" y="370"/>
                </a:cubicBezTo>
                <a:cubicBezTo>
                  <a:pt x="440" y="345"/>
                  <a:pt x="416" y="322"/>
                  <a:pt x="391" y="299"/>
                </a:cubicBezTo>
                <a:cubicBezTo>
                  <a:pt x="258" y="175"/>
                  <a:pt x="126" y="76"/>
                  <a:pt x="0" y="0"/>
                </a:cubicBezTo>
                <a:lnTo>
                  <a:pt x="0" y="1014"/>
                </a:lnTo>
                <a:close/>
              </a:path>
            </a:pathLst>
          </a:custGeom>
          <a:gradFill>
            <a:gsLst>
              <a:gs pos="0">
                <a:srgbClr val="C6D02A"/>
              </a:gs>
              <a:gs pos="62000">
                <a:srgbClr val="DAD923"/>
              </a:gs>
            </a:gsLst>
            <a:lin ang="18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6" name="Freeform 8">
            <a:extLst>
              <a:ext uri="{FF2B5EF4-FFF2-40B4-BE49-F238E27FC236}">
                <a16:creationId xmlns:a16="http://schemas.microsoft.com/office/drawing/2014/main" id="{02BACA92-FE2B-4C5E-B368-CF390F014D09}"/>
              </a:ext>
            </a:extLst>
          </p:cNvPr>
          <p:cNvSpPr>
            <a:spLocks/>
          </p:cNvSpPr>
          <p:nvPr userDrawn="1"/>
        </p:nvSpPr>
        <p:spPr bwMode="auto">
          <a:xfrm>
            <a:off x="1588" y="5235575"/>
            <a:ext cx="1243013" cy="1622425"/>
          </a:xfrm>
          <a:custGeom>
            <a:avLst/>
            <a:gdLst>
              <a:gd name="T0" fmla="*/ 0 w 783"/>
              <a:gd name="T1" fmla="*/ 1022 h 1022"/>
              <a:gd name="T2" fmla="*/ 783 w 783"/>
              <a:gd name="T3" fmla="*/ 1022 h 1022"/>
              <a:gd name="T4" fmla="*/ 449 w 783"/>
              <a:gd name="T5" fmla="*/ 449 h 1022"/>
              <a:gd name="T6" fmla="*/ 385 w 783"/>
              <a:gd name="T7" fmla="*/ 370 h 1022"/>
              <a:gd name="T8" fmla="*/ 0 w 783"/>
              <a:gd name="T9" fmla="*/ 0 h 1022"/>
              <a:gd name="T10" fmla="*/ 0 w 783"/>
              <a:gd name="T11" fmla="*/ 1022 h 1022"/>
            </a:gdLst>
            <a:ahLst/>
            <a:cxnLst>
              <a:cxn ang="0">
                <a:pos x="T0" y="T1"/>
              </a:cxn>
              <a:cxn ang="0">
                <a:pos x="T2" y="T3"/>
              </a:cxn>
              <a:cxn ang="0">
                <a:pos x="T4" y="T5"/>
              </a:cxn>
              <a:cxn ang="0">
                <a:pos x="T6" y="T7"/>
              </a:cxn>
              <a:cxn ang="0">
                <a:pos x="T8" y="T9"/>
              </a:cxn>
              <a:cxn ang="0">
                <a:pos x="T10" y="T11"/>
              </a:cxn>
            </a:cxnLst>
            <a:rect l="0" t="0" r="r" b="b"/>
            <a:pathLst>
              <a:path w="783" h="1022">
                <a:moveTo>
                  <a:pt x="0" y="1022"/>
                </a:moveTo>
                <a:cubicBezTo>
                  <a:pt x="783" y="1022"/>
                  <a:pt x="783" y="1022"/>
                  <a:pt x="783" y="1022"/>
                </a:cubicBezTo>
                <a:cubicBezTo>
                  <a:pt x="711" y="842"/>
                  <a:pt x="604" y="648"/>
                  <a:pt x="449" y="449"/>
                </a:cubicBezTo>
                <a:cubicBezTo>
                  <a:pt x="428" y="422"/>
                  <a:pt x="407" y="396"/>
                  <a:pt x="385" y="370"/>
                </a:cubicBezTo>
                <a:cubicBezTo>
                  <a:pt x="256" y="217"/>
                  <a:pt x="126" y="96"/>
                  <a:pt x="0" y="0"/>
                </a:cubicBezTo>
                <a:lnTo>
                  <a:pt x="0" y="1022"/>
                </a:lnTo>
                <a:close/>
              </a:path>
            </a:pathLst>
          </a:custGeom>
          <a:gradFill flip="none" rotWithShape="1">
            <a:gsLst>
              <a:gs pos="0">
                <a:srgbClr val="A7C236"/>
              </a:gs>
              <a:gs pos="77000">
                <a:srgbClr val="DADA22"/>
              </a:gs>
            </a:gsLst>
            <a:lin ang="156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ZoneTexte 22">
            <a:extLst>
              <a:ext uri="{FF2B5EF4-FFF2-40B4-BE49-F238E27FC236}">
                <a16:creationId xmlns:a16="http://schemas.microsoft.com/office/drawing/2014/main" id="{4E899582-9D0A-4A3A-8965-69F7D613FBF6}"/>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VERT/ORANGE</a:t>
            </a:r>
          </a:p>
        </p:txBody>
      </p:sp>
      <p:sp>
        <p:nvSpPr>
          <p:cNvPr id="24" name="Titre 23">
            <a:extLst>
              <a:ext uri="{FF2B5EF4-FFF2-40B4-BE49-F238E27FC236}">
                <a16:creationId xmlns:a16="http://schemas.microsoft.com/office/drawing/2014/main" id="{4D1A5ADF-9CD6-4F72-BA12-7E13FF5F45D3}"/>
              </a:ext>
            </a:extLst>
          </p:cNvPr>
          <p:cNvSpPr>
            <a:spLocks noGrp="1"/>
          </p:cNvSpPr>
          <p:nvPr>
            <p:ph type="title"/>
          </p:nvPr>
        </p:nvSpPr>
        <p:spPr/>
        <p:txBody>
          <a:bodyPr/>
          <a:lstStyle>
            <a:lvl1pPr>
              <a:defRPr>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30887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 ORANGE/FUSCHIA">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5F718E4-5BC3-4401-A8C6-E621D9E2171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13" name="Freeform 5">
            <a:extLst>
              <a:ext uri="{FF2B5EF4-FFF2-40B4-BE49-F238E27FC236}">
                <a16:creationId xmlns:a16="http://schemas.microsoft.com/office/drawing/2014/main" id="{7DD5DB01-A621-4BBA-A91A-14B2E7FCE0E2}"/>
              </a:ext>
            </a:extLst>
          </p:cNvPr>
          <p:cNvSpPr>
            <a:spLocks/>
          </p:cNvSpPr>
          <p:nvPr userDrawn="1"/>
        </p:nvSpPr>
        <p:spPr bwMode="auto">
          <a:xfrm>
            <a:off x="9875838" y="0"/>
            <a:ext cx="2314575" cy="1898650"/>
          </a:xfrm>
          <a:custGeom>
            <a:avLst/>
            <a:gdLst>
              <a:gd name="T0" fmla="*/ 26 w 1458"/>
              <a:gd name="T1" fmla="*/ 0 h 1196"/>
              <a:gd name="T2" fmla="*/ 55 w 1458"/>
              <a:gd name="T3" fmla="*/ 230 h 1196"/>
              <a:gd name="T4" fmla="*/ 1125 w 1458"/>
              <a:gd name="T5" fmla="*/ 886 h 1196"/>
              <a:gd name="T6" fmla="*/ 1458 w 1458"/>
              <a:gd name="T7" fmla="*/ 1196 h 1196"/>
              <a:gd name="T8" fmla="*/ 1458 w 1458"/>
              <a:gd name="T9" fmla="*/ 0 h 1196"/>
              <a:gd name="T10" fmla="*/ 26 w 1458"/>
              <a:gd name="T11" fmla="*/ 0 h 1196"/>
            </a:gdLst>
            <a:ahLst/>
            <a:cxnLst>
              <a:cxn ang="0">
                <a:pos x="T0" y="T1"/>
              </a:cxn>
              <a:cxn ang="0">
                <a:pos x="T2" y="T3"/>
              </a:cxn>
              <a:cxn ang="0">
                <a:pos x="T4" y="T5"/>
              </a:cxn>
              <a:cxn ang="0">
                <a:pos x="T6" y="T7"/>
              </a:cxn>
              <a:cxn ang="0">
                <a:pos x="T8" y="T9"/>
              </a:cxn>
              <a:cxn ang="0">
                <a:pos x="T10" y="T11"/>
              </a:cxn>
            </a:cxnLst>
            <a:rect l="0" t="0" r="r" b="b"/>
            <a:pathLst>
              <a:path w="1458" h="1196">
                <a:moveTo>
                  <a:pt x="26" y="0"/>
                </a:moveTo>
                <a:cubicBezTo>
                  <a:pt x="0" y="96"/>
                  <a:pt x="12" y="175"/>
                  <a:pt x="55" y="230"/>
                </a:cubicBezTo>
                <a:cubicBezTo>
                  <a:pt x="206" y="423"/>
                  <a:pt x="622" y="549"/>
                  <a:pt x="1125" y="886"/>
                </a:cubicBezTo>
                <a:cubicBezTo>
                  <a:pt x="1257" y="975"/>
                  <a:pt x="1365" y="1080"/>
                  <a:pt x="1458" y="1196"/>
                </a:cubicBezTo>
                <a:cubicBezTo>
                  <a:pt x="1458" y="0"/>
                  <a:pt x="1458" y="0"/>
                  <a:pt x="1458" y="0"/>
                </a:cubicBezTo>
                <a:lnTo>
                  <a:pt x="26" y="0"/>
                </a:lnTo>
                <a:close/>
              </a:path>
            </a:pathLst>
          </a:custGeom>
          <a:gradFill>
            <a:gsLst>
              <a:gs pos="13000">
                <a:srgbClr val="AF054E"/>
              </a:gs>
              <a:gs pos="94000">
                <a:srgbClr val="C20E1A"/>
              </a:gs>
            </a:gsLst>
            <a:lin ang="15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6">
            <a:extLst>
              <a:ext uri="{FF2B5EF4-FFF2-40B4-BE49-F238E27FC236}">
                <a16:creationId xmlns:a16="http://schemas.microsoft.com/office/drawing/2014/main" id="{F979A49E-B57C-4378-94B3-DB3360792DD2}"/>
              </a:ext>
            </a:extLst>
          </p:cNvPr>
          <p:cNvSpPr>
            <a:spLocks/>
          </p:cNvSpPr>
          <p:nvPr userDrawn="1"/>
        </p:nvSpPr>
        <p:spPr bwMode="auto">
          <a:xfrm>
            <a:off x="10279063" y="0"/>
            <a:ext cx="1911350" cy="1647825"/>
          </a:xfrm>
          <a:custGeom>
            <a:avLst/>
            <a:gdLst>
              <a:gd name="T0" fmla="*/ 0 w 1204"/>
              <a:gd name="T1" fmla="*/ 0 h 1038"/>
              <a:gd name="T2" fmla="*/ 21 w 1204"/>
              <a:gd name="T3" fmla="*/ 48 h 1038"/>
              <a:gd name="T4" fmla="*/ 1008 w 1204"/>
              <a:gd name="T5" fmla="*/ 830 h 1038"/>
              <a:gd name="T6" fmla="*/ 1204 w 1204"/>
              <a:gd name="T7" fmla="*/ 1038 h 1038"/>
              <a:gd name="T8" fmla="*/ 1204 w 1204"/>
              <a:gd name="T9" fmla="*/ 0 h 1038"/>
              <a:gd name="T10" fmla="*/ 0 w 1204"/>
              <a:gd name="T11" fmla="*/ 0 h 1038"/>
            </a:gdLst>
            <a:ahLst/>
            <a:cxnLst>
              <a:cxn ang="0">
                <a:pos x="T0" y="T1"/>
              </a:cxn>
              <a:cxn ang="0">
                <a:pos x="T2" y="T3"/>
              </a:cxn>
              <a:cxn ang="0">
                <a:pos x="T4" y="T5"/>
              </a:cxn>
              <a:cxn ang="0">
                <a:pos x="T6" y="T7"/>
              </a:cxn>
              <a:cxn ang="0">
                <a:pos x="T8" y="T9"/>
              </a:cxn>
              <a:cxn ang="0">
                <a:pos x="T10" y="T11"/>
              </a:cxn>
            </a:cxnLst>
            <a:rect l="0" t="0" r="r" b="b"/>
            <a:pathLst>
              <a:path w="1204" h="1038">
                <a:moveTo>
                  <a:pt x="0" y="0"/>
                </a:moveTo>
                <a:cubicBezTo>
                  <a:pt x="5" y="17"/>
                  <a:pt x="12" y="33"/>
                  <a:pt x="21" y="48"/>
                </a:cubicBezTo>
                <a:cubicBezTo>
                  <a:pt x="148" y="258"/>
                  <a:pt x="547" y="433"/>
                  <a:pt x="1008" y="830"/>
                </a:cubicBezTo>
                <a:cubicBezTo>
                  <a:pt x="1082" y="895"/>
                  <a:pt x="1147" y="964"/>
                  <a:pt x="1204" y="1038"/>
                </a:cubicBezTo>
                <a:cubicBezTo>
                  <a:pt x="1204" y="0"/>
                  <a:pt x="1204" y="0"/>
                  <a:pt x="1204" y="0"/>
                </a:cubicBezTo>
                <a:lnTo>
                  <a:pt x="0" y="0"/>
                </a:lnTo>
                <a:close/>
              </a:path>
            </a:pathLst>
          </a:custGeom>
          <a:gradFill flip="none" rotWithShape="1">
            <a:gsLst>
              <a:gs pos="13000">
                <a:srgbClr val="A50069"/>
              </a:gs>
              <a:gs pos="94000">
                <a:srgbClr val="B4083D"/>
              </a:gs>
            </a:gsLst>
            <a:lin ang="156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5" name="Freeform 7">
            <a:extLst>
              <a:ext uri="{FF2B5EF4-FFF2-40B4-BE49-F238E27FC236}">
                <a16:creationId xmlns:a16="http://schemas.microsoft.com/office/drawing/2014/main" id="{360CBB2C-4173-4B5D-BAD5-C0A9712EFE43}"/>
              </a:ext>
            </a:extLst>
          </p:cNvPr>
          <p:cNvSpPr>
            <a:spLocks/>
          </p:cNvSpPr>
          <p:nvPr userDrawn="1"/>
        </p:nvSpPr>
        <p:spPr bwMode="auto">
          <a:xfrm>
            <a:off x="1588" y="5248275"/>
            <a:ext cx="1465263" cy="1609725"/>
          </a:xfrm>
          <a:custGeom>
            <a:avLst/>
            <a:gdLst>
              <a:gd name="T0" fmla="*/ 0 w 923"/>
              <a:gd name="T1" fmla="*/ 1014 h 1014"/>
              <a:gd name="T2" fmla="*/ 923 w 923"/>
              <a:gd name="T3" fmla="*/ 1014 h 1014"/>
              <a:gd name="T4" fmla="*/ 464 w 923"/>
              <a:gd name="T5" fmla="*/ 370 h 1014"/>
              <a:gd name="T6" fmla="*/ 391 w 923"/>
              <a:gd name="T7" fmla="*/ 299 h 1014"/>
              <a:gd name="T8" fmla="*/ 0 w 923"/>
              <a:gd name="T9" fmla="*/ 0 h 1014"/>
              <a:gd name="T10" fmla="*/ 0 w 923"/>
              <a:gd name="T11" fmla="*/ 1014 h 1014"/>
            </a:gdLst>
            <a:ahLst/>
            <a:cxnLst>
              <a:cxn ang="0">
                <a:pos x="T0" y="T1"/>
              </a:cxn>
              <a:cxn ang="0">
                <a:pos x="T2" y="T3"/>
              </a:cxn>
              <a:cxn ang="0">
                <a:pos x="T4" y="T5"/>
              </a:cxn>
              <a:cxn ang="0">
                <a:pos x="T6" y="T7"/>
              </a:cxn>
              <a:cxn ang="0">
                <a:pos x="T8" y="T9"/>
              </a:cxn>
              <a:cxn ang="0">
                <a:pos x="T10" y="T11"/>
              </a:cxn>
            </a:cxnLst>
            <a:rect l="0" t="0" r="r" b="b"/>
            <a:pathLst>
              <a:path w="923" h="1014">
                <a:moveTo>
                  <a:pt x="0" y="1014"/>
                </a:moveTo>
                <a:cubicBezTo>
                  <a:pt x="923" y="1014"/>
                  <a:pt x="923" y="1014"/>
                  <a:pt x="923" y="1014"/>
                </a:cubicBezTo>
                <a:cubicBezTo>
                  <a:pt x="828" y="812"/>
                  <a:pt x="683" y="589"/>
                  <a:pt x="464" y="370"/>
                </a:cubicBezTo>
                <a:cubicBezTo>
                  <a:pt x="440" y="345"/>
                  <a:pt x="416" y="322"/>
                  <a:pt x="391" y="299"/>
                </a:cubicBezTo>
                <a:cubicBezTo>
                  <a:pt x="258" y="175"/>
                  <a:pt x="126" y="76"/>
                  <a:pt x="0" y="0"/>
                </a:cubicBezTo>
                <a:lnTo>
                  <a:pt x="0" y="1014"/>
                </a:lnTo>
                <a:close/>
              </a:path>
            </a:pathLst>
          </a:custGeom>
          <a:gradFill>
            <a:gsLst>
              <a:gs pos="0">
                <a:srgbClr val="DE9216"/>
              </a:gs>
              <a:gs pos="62000">
                <a:srgbClr val="F1CD2F"/>
              </a:gs>
            </a:gsLst>
            <a:lin ang="162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6" name="Freeform 8">
            <a:extLst>
              <a:ext uri="{FF2B5EF4-FFF2-40B4-BE49-F238E27FC236}">
                <a16:creationId xmlns:a16="http://schemas.microsoft.com/office/drawing/2014/main" id="{02BACA92-FE2B-4C5E-B368-CF390F014D09}"/>
              </a:ext>
            </a:extLst>
          </p:cNvPr>
          <p:cNvSpPr>
            <a:spLocks/>
          </p:cNvSpPr>
          <p:nvPr userDrawn="1"/>
        </p:nvSpPr>
        <p:spPr bwMode="auto">
          <a:xfrm>
            <a:off x="1588" y="5235575"/>
            <a:ext cx="1243013" cy="1622425"/>
          </a:xfrm>
          <a:custGeom>
            <a:avLst/>
            <a:gdLst>
              <a:gd name="T0" fmla="*/ 0 w 783"/>
              <a:gd name="T1" fmla="*/ 1022 h 1022"/>
              <a:gd name="T2" fmla="*/ 783 w 783"/>
              <a:gd name="T3" fmla="*/ 1022 h 1022"/>
              <a:gd name="T4" fmla="*/ 449 w 783"/>
              <a:gd name="T5" fmla="*/ 449 h 1022"/>
              <a:gd name="T6" fmla="*/ 385 w 783"/>
              <a:gd name="T7" fmla="*/ 370 h 1022"/>
              <a:gd name="T8" fmla="*/ 0 w 783"/>
              <a:gd name="T9" fmla="*/ 0 h 1022"/>
              <a:gd name="T10" fmla="*/ 0 w 783"/>
              <a:gd name="T11" fmla="*/ 1022 h 1022"/>
            </a:gdLst>
            <a:ahLst/>
            <a:cxnLst>
              <a:cxn ang="0">
                <a:pos x="T0" y="T1"/>
              </a:cxn>
              <a:cxn ang="0">
                <a:pos x="T2" y="T3"/>
              </a:cxn>
              <a:cxn ang="0">
                <a:pos x="T4" y="T5"/>
              </a:cxn>
              <a:cxn ang="0">
                <a:pos x="T6" y="T7"/>
              </a:cxn>
              <a:cxn ang="0">
                <a:pos x="T8" y="T9"/>
              </a:cxn>
              <a:cxn ang="0">
                <a:pos x="T10" y="T11"/>
              </a:cxn>
            </a:cxnLst>
            <a:rect l="0" t="0" r="r" b="b"/>
            <a:pathLst>
              <a:path w="783" h="1022">
                <a:moveTo>
                  <a:pt x="0" y="1022"/>
                </a:moveTo>
                <a:cubicBezTo>
                  <a:pt x="783" y="1022"/>
                  <a:pt x="783" y="1022"/>
                  <a:pt x="783" y="1022"/>
                </a:cubicBezTo>
                <a:cubicBezTo>
                  <a:pt x="711" y="842"/>
                  <a:pt x="604" y="648"/>
                  <a:pt x="449" y="449"/>
                </a:cubicBezTo>
                <a:cubicBezTo>
                  <a:pt x="428" y="422"/>
                  <a:pt x="407" y="396"/>
                  <a:pt x="385" y="370"/>
                </a:cubicBezTo>
                <a:cubicBezTo>
                  <a:pt x="256" y="217"/>
                  <a:pt x="126" y="96"/>
                  <a:pt x="0" y="0"/>
                </a:cubicBezTo>
                <a:lnTo>
                  <a:pt x="0" y="1022"/>
                </a:lnTo>
                <a:close/>
              </a:path>
            </a:pathLst>
          </a:custGeom>
          <a:gradFill flip="none" rotWithShape="1">
            <a:gsLst>
              <a:gs pos="0">
                <a:srgbClr val="D36F1A"/>
              </a:gs>
              <a:gs pos="77000">
                <a:srgbClr val="F1CB12"/>
              </a:gs>
            </a:gsLst>
            <a:lin ang="156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ZoneTexte 22">
            <a:extLst>
              <a:ext uri="{FF2B5EF4-FFF2-40B4-BE49-F238E27FC236}">
                <a16:creationId xmlns:a16="http://schemas.microsoft.com/office/drawing/2014/main" id="{4E899582-9D0A-4A3A-8965-69F7D613FBF6}"/>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ORANGE/PRUNE</a:t>
            </a:r>
          </a:p>
        </p:txBody>
      </p:sp>
      <p:sp>
        <p:nvSpPr>
          <p:cNvPr id="24" name="Titre 23">
            <a:extLst>
              <a:ext uri="{FF2B5EF4-FFF2-40B4-BE49-F238E27FC236}">
                <a16:creationId xmlns:a16="http://schemas.microsoft.com/office/drawing/2014/main" id="{4D1A5ADF-9CD6-4F72-BA12-7E13FF5F45D3}"/>
              </a:ext>
            </a:extLst>
          </p:cNvPr>
          <p:cNvSpPr>
            <a:spLocks noGrp="1"/>
          </p:cNvSpPr>
          <p:nvPr>
            <p:ph type="title"/>
          </p:nvPr>
        </p:nvSpPr>
        <p:spPr/>
        <p:txBody>
          <a:bodyPr/>
          <a:lstStyle>
            <a:lvl1pPr>
              <a:defRPr>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31536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u BLE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5F718E4-5BC3-4401-A8C6-E621D9E2171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B64424C-0C34-46F5-8938-1F841CA9FE44}"/>
              </a:ext>
            </a:extLst>
          </p:cNvPr>
          <p:cNvSpPr>
            <a:spLocks noGrp="1"/>
          </p:cNvSpPr>
          <p:nvPr>
            <p:ph type="dt" sz="half" idx="10"/>
          </p:nvPr>
        </p:nvSpPr>
        <p:spPr/>
        <p:txBody>
          <a:body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A20BBDCC-0C8A-4959-B023-D9C2C6C7E915}"/>
              </a:ext>
            </a:extLst>
          </p:cNvPr>
          <p:cNvSpPr>
            <a:spLocks noGrp="1"/>
          </p:cNvSpPr>
          <p:nvPr>
            <p:ph type="ftr" sz="quarter" idx="11"/>
          </p:nvPr>
        </p:nvSpPr>
        <p:spPr/>
        <p:txBody>
          <a:body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0FD2A4C4-09F5-41AA-89CD-4D7B21F958DD}"/>
              </a:ext>
            </a:extLst>
          </p:cNvPr>
          <p:cNvSpPr>
            <a:spLocks noGrp="1"/>
          </p:cNvSpPr>
          <p:nvPr>
            <p:ph type="sldNum" sz="quarter" idx="12"/>
          </p:nvPr>
        </p:nvSpPr>
        <p:spPr/>
        <p:txBody>
          <a:bodyPr/>
          <a:lstStyle/>
          <a:p>
            <a:fld id="{4F7C0F30-2BA6-4E2D-AFC7-62C5E77ECC9C}" type="slidenum">
              <a:rPr lang="fr-FR" smtClean="0"/>
              <a:t>‹N°›</a:t>
            </a:fld>
            <a:endParaRPr lang="fr-FR" dirty="0"/>
          </a:p>
        </p:txBody>
      </p:sp>
      <p:sp>
        <p:nvSpPr>
          <p:cNvPr id="12" name="Freeform 5">
            <a:extLst>
              <a:ext uri="{FF2B5EF4-FFF2-40B4-BE49-F238E27FC236}">
                <a16:creationId xmlns:a16="http://schemas.microsoft.com/office/drawing/2014/main" id="{2E3B4ECC-6CBF-48C0-BCED-63EB96179EBD}"/>
              </a:ext>
            </a:extLst>
          </p:cNvPr>
          <p:cNvSpPr>
            <a:spLocks/>
          </p:cNvSpPr>
          <p:nvPr userDrawn="1"/>
        </p:nvSpPr>
        <p:spPr bwMode="auto">
          <a:xfrm>
            <a:off x="10185400" y="0"/>
            <a:ext cx="2003425" cy="1763713"/>
          </a:xfrm>
          <a:custGeom>
            <a:avLst/>
            <a:gdLst>
              <a:gd name="T0" fmla="*/ 116 w 1263"/>
              <a:gd name="T1" fmla="*/ 0 h 1112"/>
              <a:gd name="T2" fmla="*/ 64 w 1263"/>
              <a:gd name="T3" fmla="*/ 371 h 1112"/>
              <a:gd name="T4" fmla="*/ 863 w 1263"/>
              <a:gd name="T5" fmla="*/ 749 h 1112"/>
              <a:gd name="T6" fmla="*/ 1164 w 1263"/>
              <a:gd name="T7" fmla="*/ 987 h 1112"/>
              <a:gd name="T8" fmla="*/ 1263 w 1263"/>
              <a:gd name="T9" fmla="*/ 1112 h 1112"/>
              <a:gd name="T10" fmla="*/ 1263 w 1263"/>
              <a:gd name="T11" fmla="*/ 0 h 1112"/>
              <a:gd name="T12" fmla="*/ 116 w 1263"/>
              <a:gd name="T13" fmla="*/ 0 h 1112"/>
            </a:gdLst>
            <a:ahLst/>
            <a:cxnLst>
              <a:cxn ang="0">
                <a:pos x="T0" y="T1"/>
              </a:cxn>
              <a:cxn ang="0">
                <a:pos x="T2" y="T3"/>
              </a:cxn>
              <a:cxn ang="0">
                <a:pos x="T4" y="T5"/>
              </a:cxn>
              <a:cxn ang="0">
                <a:pos x="T6" y="T7"/>
              </a:cxn>
              <a:cxn ang="0">
                <a:pos x="T8" y="T9"/>
              </a:cxn>
              <a:cxn ang="0">
                <a:pos x="T10" y="T11"/>
              </a:cxn>
              <a:cxn ang="0">
                <a:pos x="T12" y="T13"/>
              </a:cxn>
            </a:cxnLst>
            <a:rect l="0" t="0" r="r" b="b"/>
            <a:pathLst>
              <a:path w="1263" h="1112">
                <a:moveTo>
                  <a:pt x="116" y="0"/>
                </a:moveTo>
                <a:cubicBezTo>
                  <a:pt x="5" y="175"/>
                  <a:pt x="0" y="305"/>
                  <a:pt x="64" y="371"/>
                </a:cubicBezTo>
                <a:cubicBezTo>
                  <a:pt x="184" y="494"/>
                  <a:pt x="485" y="551"/>
                  <a:pt x="863" y="749"/>
                </a:cubicBezTo>
                <a:cubicBezTo>
                  <a:pt x="982" y="812"/>
                  <a:pt x="1080" y="894"/>
                  <a:pt x="1164" y="987"/>
                </a:cubicBezTo>
                <a:cubicBezTo>
                  <a:pt x="1200" y="1027"/>
                  <a:pt x="1232" y="1068"/>
                  <a:pt x="1263" y="1112"/>
                </a:cubicBezTo>
                <a:cubicBezTo>
                  <a:pt x="1263" y="0"/>
                  <a:pt x="1263" y="0"/>
                  <a:pt x="1263" y="0"/>
                </a:cubicBezTo>
                <a:lnTo>
                  <a:pt x="116" y="0"/>
                </a:lnTo>
                <a:close/>
              </a:path>
            </a:pathLst>
          </a:custGeom>
          <a:gradFill>
            <a:gsLst>
              <a:gs pos="11000">
                <a:srgbClr val="219EA4"/>
              </a:gs>
              <a:gs pos="84000">
                <a:srgbClr val="A8D0D2"/>
              </a:gs>
            </a:gsLst>
            <a:lin ang="15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7" name="Freeform 6">
            <a:extLst>
              <a:ext uri="{FF2B5EF4-FFF2-40B4-BE49-F238E27FC236}">
                <a16:creationId xmlns:a16="http://schemas.microsoft.com/office/drawing/2014/main" id="{0CF409DF-A8C4-45A2-B80F-221017F5CE0F}"/>
              </a:ext>
            </a:extLst>
          </p:cNvPr>
          <p:cNvSpPr>
            <a:spLocks/>
          </p:cNvSpPr>
          <p:nvPr userDrawn="1"/>
        </p:nvSpPr>
        <p:spPr bwMode="auto">
          <a:xfrm>
            <a:off x="10482263" y="0"/>
            <a:ext cx="1706563" cy="1519238"/>
          </a:xfrm>
          <a:custGeom>
            <a:avLst/>
            <a:gdLst>
              <a:gd name="T0" fmla="*/ 30 w 1076"/>
              <a:gd name="T1" fmla="*/ 0 h 958"/>
              <a:gd name="T2" fmla="*/ 39 w 1076"/>
              <a:gd name="T3" fmla="*/ 189 h 958"/>
              <a:gd name="T4" fmla="*/ 790 w 1076"/>
              <a:gd name="T5" fmla="*/ 662 h 958"/>
              <a:gd name="T6" fmla="*/ 1061 w 1076"/>
              <a:gd name="T7" fmla="*/ 936 h 958"/>
              <a:gd name="T8" fmla="*/ 1076 w 1076"/>
              <a:gd name="T9" fmla="*/ 958 h 958"/>
              <a:gd name="T10" fmla="*/ 1076 w 1076"/>
              <a:gd name="T11" fmla="*/ 0 h 958"/>
              <a:gd name="T12" fmla="*/ 30 w 1076"/>
              <a:gd name="T13" fmla="*/ 0 h 958"/>
            </a:gdLst>
            <a:ahLst/>
            <a:cxnLst>
              <a:cxn ang="0">
                <a:pos x="T0" y="T1"/>
              </a:cxn>
              <a:cxn ang="0">
                <a:pos x="T2" y="T3"/>
              </a:cxn>
              <a:cxn ang="0">
                <a:pos x="T4" y="T5"/>
              </a:cxn>
              <a:cxn ang="0">
                <a:pos x="T6" y="T7"/>
              </a:cxn>
              <a:cxn ang="0">
                <a:pos x="T8" y="T9"/>
              </a:cxn>
              <a:cxn ang="0">
                <a:pos x="T10" y="T11"/>
              </a:cxn>
              <a:cxn ang="0">
                <a:pos x="T12" y="T13"/>
              </a:cxn>
            </a:cxnLst>
            <a:rect l="0" t="0" r="r" b="b"/>
            <a:pathLst>
              <a:path w="1076" h="958">
                <a:moveTo>
                  <a:pt x="30" y="0"/>
                </a:moveTo>
                <a:cubicBezTo>
                  <a:pt x="0" y="80"/>
                  <a:pt x="5" y="144"/>
                  <a:pt x="39" y="189"/>
                </a:cubicBezTo>
                <a:cubicBezTo>
                  <a:pt x="144" y="327"/>
                  <a:pt x="437" y="419"/>
                  <a:pt x="790" y="662"/>
                </a:cubicBezTo>
                <a:cubicBezTo>
                  <a:pt x="901" y="739"/>
                  <a:pt x="989" y="833"/>
                  <a:pt x="1061" y="936"/>
                </a:cubicBezTo>
                <a:cubicBezTo>
                  <a:pt x="1066" y="943"/>
                  <a:pt x="1071" y="951"/>
                  <a:pt x="1076" y="958"/>
                </a:cubicBezTo>
                <a:cubicBezTo>
                  <a:pt x="1076" y="0"/>
                  <a:pt x="1076" y="0"/>
                  <a:pt x="1076" y="0"/>
                </a:cubicBezTo>
                <a:lnTo>
                  <a:pt x="30" y="0"/>
                </a:lnTo>
                <a:close/>
              </a:path>
            </a:pathLst>
          </a:custGeom>
          <a:gradFill flip="none" rotWithShape="1">
            <a:gsLst>
              <a:gs pos="0">
                <a:srgbClr val="189CA0"/>
              </a:gs>
              <a:gs pos="88000">
                <a:srgbClr val="81C2C4"/>
              </a:gs>
            </a:gsLst>
            <a:lin ang="13800000" scaled="0"/>
            <a:tileRect/>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3" name="ZoneTexte 22">
            <a:extLst>
              <a:ext uri="{FF2B5EF4-FFF2-40B4-BE49-F238E27FC236}">
                <a16:creationId xmlns:a16="http://schemas.microsoft.com/office/drawing/2014/main" id="{39A7C553-CECF-4DE1-866B-C40A0674BB9E}"/>
              </a:ext>
            </a:extLst>
          </p:cNvPr>
          <p:cNvSpPr txBox="1"/>
          <p:nvPr userDrawn="1"/>
        </p:nvSpPr>
        <p:spPr>
          <a:xfrm>
            <a:off x="-76200" y="-307777"/>
            <a:ext cx="7620000" cy="276999"/>
          </a:xfrm>
          <a:prstGeom prst="rect">
            <a:avLst/>
          </a:prstGeom>
          <a:noFill/>
        </p:spPr>
        <p:txBody>
          <a:bodyPr wrap="square" rtlCol="0">
            <a:spAutoFit/>
          </a:bodyPr>
          <a:lstStyle/>
          <a:p>
            <a:r>
              <a:rPr lang="fr-FR" sz="1200" dirty="0">
                <a:solidFill>
                  <a:schemeClr val="bg1">
                    <a:lumMod val="65000"/>
                  </a:schemeClr>
                </a:solidFill>
              </a:rPr>
              <a:t>Disposition : Contenu BLEU</a:t>
            </a:r>
          </a:p>
        </p:txBody>
      </p:sp>
      <p:sp>
        <p:nvSpPr>
          <p:cNvPr id="24" name="Titre 23">
            <a:extLst>
              <a:ext uri="{FF2B5EF4-FFF2-40B4-BE49-F238E27FC236}">
                <a16:creationId xmlns:a16="http://schemas.microsoft.com/office/drawing/2014/main" id="{8F1111B0-FF66-410A-B6DD-9E667BE9EB62}"/>
              </a:ext>
            </a:extLst>
          </p:cNvPr>
          <p:cNvSpPr>
            <a:spLocks noGrp="1"/>
          </p:cNvSpPr>
          <p:nvPr>
            <p:ph type="title"/>
          </p:nvPr>
        </p:nvSpPr>
        <p:spPr/>
        <p:txBody>
          <a:bodyPr/>
          <a:lstStyle>
            <a:lvl1pPr>
              <a:defRPr>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4095218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BFCAF30C-2AF3-4FEC-8552-CDAB3326EA7A}"/>
              </a:ext>
            </a:extLst>
          </p:cNvPr>
          <p:cNvSpPr/>
          <p:nvPr userDrawn="1"/>
        </p:nvSpPr>
        <p:spPr>
          <a:xfrm>
            <a:off x="0" y="6226233"/>
            <a:ext cx="12192000" cy="631767"/>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Espace réservé du titre 1">
            <a:extLst>
              <a:ext uri="{FF2B5EF4-FFF2-40B4-BE49-F238E27FC236}">
                <a16:creationId xmlns:a16="http://schemas.microsoft.com/office/drawing/2014/main" id="{1B309C05-C6D8-484E-8D7F-3E7B58C190AB}"/>
              </a:ext>
            </a:extLst>
          </p:cNvPr>
          <p:cNvSpPr>
            <a:spLocks noGrp="1"/>
          </p:cNvSpPr>
          <p:nvPr>
            <p:ph type="title"/>
          </p:nvPr>
        </p:nvSpPr>
        <p:spPr>
          <a:xfrm>
            <a:off x="731838" y="327820"/>
            <a:ext cx="9036000" cy="865692"/>
          </a:xfrm>
          <a:prstGeom prst="rect">
            <a:avLst/>
          </a:prstGeom>
        </p:spPr>
        <p:txBody>
          <a:bodyPr vert="horz" lIns="91440" tIns="45720" rIns="91440" bIns="45720" rtlCol="0" anchor="t">
            <a:normAutofit/>
          </a:bodyPr>
          <a:lstStyle/>
          <a:p>
            <a:r>
              <a:rPr lang="fr-FR" dirty="0"/>
              <a:t>Lorem ipsum Modifiez le style du titre  </a:t>
            </a:r>
            <a:r>
              <a:rPr lang="fr-FR" dirty="0" err="1"/>
              <a:t>jeroghr</a:t>
            </a:r>
            <a:r>
              <a:rPr lang="fr-FR" dirty="0"/>
              <a:t> </a:t>
            </a:r>
            <a:r>
              <a:rPr lang="fr-FR" dirty="0" err="1"/>
              <a:t>oeghyç</a:t>
            </a:r>
            <a:r>
              <a:rPr lang="fr-FR" dirty="0"/>
              <a:t> </a:t>
            </a:r>
            <a:r>
              <a:rPr lang="fr-FR" dirty="0" err="1"/>
              <a:t>eyr</a:t>
            </a:r>
            <a:r>
              <a:rPr lang="fr-FR" dirty="0"/>
              <a:t> </a:t>
            </a:r>
            <a:r>
              <a:rPr lang="fr-FR" dirty="0" err="1"/>
              <a:t>hyerç</a:t>
            </a:r>
            <a:r>
              <a:rPr lang="fr-FR" dirty="0"/>
              <a:t> </a:t>
            </a:r>
            <a:r>
              <a:rPr lang="fr-FR" dirty="0" err="1"/>
              <a:t>yg</a:t>
            </a:r>
            <a:r>
              <a:rPr lang="fr-FR" dirty="0"/>
              <a:t> </a:t>
            </a:r>
            <a:r>
              <a:rPr lang="fr-FR" dirty="0" err="1"/>
              <a:t>çreygç</a:t>
            </a:r>
            <a:r>
              <a:rPr lang="fr-FR" dirty="0"/>
              <a:t> </a:t>
            </a:r>
            <a:r>
              <a:rPr lang="fr-FR" dirty="0" err="1"/>
              <a:t>yerç</a:t>
            </a:r>
            <a:r>
              <a:rPr lang="fr-FR" dirty="0"/>
              <a:t> </a:t>
            </a:r>
            <a:r>
              <a:rPr lang="fr-FR" dirty="0" err="1"/>
              <a:t>yeçry</a:t>
            </a:r>
            <a:r>
              <a:rPr lang="fr-FR" dirty="0"/>
              <a:t> </a:t>
            </a:r>
            <a:r>
              <a:rPr lang="fr-FR" dirty="0" err="1"/>
              <a:t>çerèyg</a:t>
            </a:r>
            <a:r>
              <a:rPr lang="fr-FR" dirty="0"/>
              <a:t> </a:t>
            </a:r>
          </a:p>
        </p:txBody>
      </p:sp>
      <p:sp>
        <p:nvSpPr>
          <p:cNvPr id="3" name="Espace réservé du texte 2">
            <a:extLst>
              <a:ext uri="{FF2B5EF4-FFF2-40B4-BE49-F238E27FC236}">
                <a16:creationId xmlns:a16="http://schemas.microsoft.com/office/drawing/2014/main" id="{A2954683-2ABC-4B75-B150-0188AFA4824C}"/>
              </a:ext>
            </a:extLst>
          </p:cNvPr>
          <p:cNvSpPr>
            <a:spLocks noGrp="1"/>
          </p:cNvSpPr>
          <p:nvPr>
            <p:ph type="body" idx="1"/>
          </p:nvPr>
        </p:nvSpPr>
        <p:spPr>
          <a:xfrm>
            <a:off x="731838" y="1371454"/>
            <a:ext cx="10728000" cy="4800745"/>
          </a:xfrm>
          <a:prstGeom prst="rect">
            <a:avLst/>
          </a:prstGeom>
        </p:spPr>
        <p:txBody>
          <a:bodyPr vert="horz" lIns="91440" tIns="45720" rIns="91440" bIns="45720" rtlCol="0">
            <a:normAutofit/>
          </a:bodyPr>
          <a:lstStyle/>
          <a:p>
            <a:pPr lvl="0"/>
            <a:r>
              <a:rPr lang="fr-FR" dirty="0"/>
              <a:t>Lorem ipsum Cliquez pour modifier les styles du texte du masque</a:t>
            </a:r>
          </a:p>
          <a:p>
            <a:pPr lvl="1"/>
            <a:r>
              <a:rPr lang="fr-FR" dirty="0" err="1"/>
              <a:t>sed</a:t>
            </a:r>
            <a:r>
              <a:rPr lang="fr-FR" dirty="0"/>
              <a:t> diam </a:t>
            </a:r>
            <a:r>
              <a:rPr lang="fr-FR" dirty="0" err="1"/>
              <a:t>nommumLoremDeuxième</a:t>
            </a:r>
            <a:r>
              <a:rPr lang="fr-FR" dirty="0"/>
              <a:t> niveau </a:t>
            </a:r>
            <a:r>
              <a:rPr lang="fr-FR" dirty="0" err="1"/>
              <a:t>sed</a:t>
            </a:r>
            <a:r>
              <a:rPr lang="fr-FR" dirty="0"/>
              <a:t> diam </a:t>
            </a:r>
            <a:r>
              <a:rPr lang="fr-FR" dirty="0" err="1"/>
              <a:t>nommumLoremDeuxième</a:t>
            </a:r>
            <a:r>
              <a:rPr lang="fr-FR" dirty="0"/>
              <a:t>  </a:t>
            </a:r>
            <a:r>
              <a:rPr lang="fr-FR" dirty="0" err="1"/>
              <a:t>ezfze</a:t>
            </a:r>
            <a:r>
              <a:rPr lang="fr-FR" dirty="0"/>
              <a:t> </a:t>
            </a:r>
            <a:r>
              <a:rPr lang="fr-FR" dirty="0" err="1"/>
              <a:t>ffze</a:t>
            </a:r>
            <a:r>
              <a:rPr lang="fr-FR" dirty="0"/>
              <a:t> f </a:t>
            </a:r>
            <a:r>
              <a:rPr lang="fr-FR" dirty="0" err="1"/>
              <a:t>ezçfy</a:t>
            </a:r>
            <a:r>
              <a:rPr lang="fr-FR" dirty="0"/>
              <a:t> </a:t>
            </a:r>
            <a:r>
              <a:rPr lang="fr-FR" dirty="0" err="1"/>
              <a:t>zçeyf</a:t>
            </a:r>
            <a:r>
              <a:rPr lang="fr-FR" dirty="0"/>
              <a:t> ç </a:t>
            </a:r>
            <a:r>
              <a:rPr lang="fr-FR" dirty="0" err="1"/>
              <a:t>èeçzèfy</a:t>
            </a:r>
            <a:r>
              <a:rPr lang="fr-FR" dirty="0"/>
              <a:t> um Lorem s </a:t>
            </a:r>
            <a:r>
              <a:rPr lang="fr-FR" dirty="0" err="1"/>
              <a:t>dhopvhsophvoàpsyhdv</a:t>
            </a:r>
            <a:r>
              <a:rPr lang="fr-FR" dirty="0"/>
              <a:t> 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F0E40A85-DBD0-459C-8FE8-440A625D3085}"/>
              </a:ext>
            </a:extLst>
          </p:cNvPr>
          <p:cNvSpPr>
            <a:spLocks noGrp="1"/>
          </p:cNvSpPr>
          <p:nvPr>
            <p:ph type="dt" sz="half" idx="2"/>
          </p:nvPr>
        </p:nvSpPr>
        <p:spPr>
          <a:xfrm>
            <a:off x="7443217" y="6533970"/>
            <a:ext cx="3681983" cy="153888"/>
          </a:xfrm>
          <a:prstGeom prst="rect">
            <a:avLst/>
          </a:prstGeom>
        </p:spPr>
        <p:txBody>
          <a:bodyPr vert="horz" wrap="none" lIns="91440" tIns="0" rIns="91440" bIns="0" rtlCol="0" anchor="ctr">
            <a:spAutoFit/>
          </a:bodyPr>
          <a:lstStyle>
            <a:lvl1pPr algn="r">
              <a:defRPr sz="1000">
                <a:solidFill>
                  <a:schemeClr val="accent1"/>
                </a:solidFill>
              </a:defRPr>
            </a:lvl1pPr>
          </a:lstStyle>
          <a:p>
            <a:r>
              <a:rPr lang="fr-FR"/>
              <a:t>JJ/MM/AAAA - Classification: S0-Public / S1-Enterprise / S2-Confidential / S3-Secret</a:t>
            </a:r>
            <a:endParaRPr lang="fr-FR" dirty="0"/>
          </a:p>
        </p:txBody>
      </p:sp>
      <p:sp>
        <p:nvSpPr>
          <p:cNvPr id="5" name="Espace réservé du pied de page 4">
            <a:extLst>
              <a:ext uri="{FF2B5EF4-FFF2-40B4-BE49-F238E27FC236}">
                <a16:creationId xmlns:a16="http://schemas.microsoft.com/office/drawing/2014/main" id="{8FDB8BFE-B751-472D-95BC-EA32CDB1C259}"/>
              </a:ext>
            </a:extLst>
          </p:cNvPr>
          <p:cNvSpPr>
            <a:spLocks noGrp="1"/>
          </p:cNvSpPr>
          <p:nvPr>
            <p:ph type="ftr" sz="quarter" idx="3"/>
          </p:nvPr>
        </p:nvSpPr>
        <p:spPr>
          <a:xfrm>
            <a:off x="8005763" y="6389686"/>
            <a:ext cx="3119437" cy="144000"/>
          </a:xfrm>
          <a:prstGeom prst="rect">
            <a:avLst/>
          </a:prstGeom>
        </p:spPr>
        <p:txBody>
          <a:bodyPr vert="horz" lIns="91440" tIns="0" rIns="91440" bIns="0" rtlCol="0" anchor="b"/>
          <a:lstStyle>
            <a:lvl1pPr algn="r">
              <a:lnSpc>
                <a:spcPct val="70000"/>
              </a:lnSpc>
              <a:defRPr sz="1000">
                <a:solidFill>
                  <a:schemeClr val="accent1"/>
                </a:solidFill>
              </a:defRPr>
            </a:lvl1pPr>
          </a:lstStyle>
          <a:p>
            <a:r>
              <a:rPr lang="fr-FR" dirty="0"/>
              <a:t>Titre du document - Nom prénom</a:t>
            </a:r>
          </a:p>
        </p:txBody>
      </p:sp>
      <p:sp>
        <p:nvSpPr>
          <p:cNvPr id="6" name="Espace réservé du numéro de diapositive 5">
            <a:extLst>
              <a:ext uri="{FF2B5EF4-FFF2-40B4-BE49-F238E27FC236}">
                <a16:creationId xmlns:a16="http://schemas.microsoft.com/office/drawing/2014/main" id="{7552E3CF-28AB-488E-AC66-F1B94E620A67}"/>
              </a:ext>
            </a:extLst>
          </p:cNvPr>
          <p:cNvSpPr>
            <a:spLocks noGrp="1"/>
          </p:cNvSpPr>
          <p:nvPr>
            <p:ph type="sldNum" sz="quarter" idx="4"/>
          </p:nvPr>
        </p:nvSpPr>
        <p:spPr>
          <a:xfrm>
            <a:off x="11194256" y="6356350"/>
            <a:ext cx="385763" cy="365125"/>
          </a:xfrm>
          <a:prstGeom prst="rect">
            <a:avLst/>
          </a:prstGeom>
        </p:spPr>
        <p:txBody>
          <a:bodyPr vert="horz" lIns="91440" tIns="45720" rIns="91440" bIns="45720" rtlCol="0" anchor="ctr"/>
          <a:lstStyle>
            <a:lvl1pPr algn="r">
              <a:defRPr sz="1000">
                <a:solidFill>
                  <a:schemeClr val="accent1"/>
                </a:solidFill>
              </a:defRPr>
            </a:lvl1pPr>
          </a:lstStyle>
          <a:p>
            <a:r>
              <a:rPr lang="fr-FR" dirty="0"/>
              <a:t>0</a:t>
            </a:r>
            <a:fld id="{4F7C0F30-2BA6-4E2D-AFC7-62C5E77ECC9C}" type="slidenum">
              <a:rPr lang="fr-FR" smtClean="0"/>
              <a:pPr/>
              <a:t>‹N°›</a:t>
            </a:fld>
            <a:endParaRPr lang="fr-FR" dirty="0"/>
          </a:p>
        </p:txBody>
      </p:sp>
      <p:grpSp>
        <p:nvGrpSpPr>
          <p:cNvPr id="10" name="Groupe 9">
            <a:extLst>
              <a:ext uri="{FF2B5EF4-FFF2-40B4-BE49-F238E27FC236}">
                <a16:creationId xmlns:a16="http://schemas.microsoft.com/office/drawing/2014/main" id="{24D3ABC0-A471-4A52-BEBF-53D164355F28}"/>
              </a:ext>
            </a:extLst>
          </p:cNvPr>
          <p:cNvGrpSpPr/>
          <p:nvPr/>
        </p:nvGrpSpPr>
        <p:grpSpPr>
          <a:xfrm>
            <a:off x="11594100" y="6394655"/>
            <a:ext cx="281193" cy="282763"/>
            <a:chOff x="1009650" y="946150"/>
            <a:chExt cx="3979863" cy="4002088"/>
          </a:xfrm>
        </p:grpSpPr>
        <p:sp>
          <p:nvSpPr>
            <p:cNvPr id="12" name="Freeform 5">
              <a:extLst>
                <a:ext uri="{FF2B5EF4-FFF2-40B4-BE49-F238E27FC236}">
                  <a16:creationId xmlns:a16="http://schemas.microsoft.com/office/drawing/2014/main" id="{68D0B740-31C3-4126-B125-E2D292736946}"/>
                </a:ext>
              </a:extLst>
            </p:cNvPr>
            <p:cNvSpPr>
              <a:spLocks/>
            </p:cNvSpPr>
            <p:nvPr/>
          </p:nvSpPr>
          <p:spPr bwMode="auto">
            <a:xfrm>
              <a:off x="2928938" y="1022350"/>
              <a:ext cx="1768475" cy="1793875"/>
            </a:xfrm>
            <a:custGeom>
              <a:avLst/>
              <a:gdLst>
                <a:gd name="T0" fmla="*/ 275 w 278"/>
                <a:gd name="T1" fmla="*/ 171 h 282"/>
                <a:gd name="T2" fmla="*/ 256 w 278"/>
                <a:gd name="T3" fmla="*/ 121 h 282"/>
                <a:gd name="T4" fmla="*/ 183 w 278"/>
                <a:gd name="T5" fmla="*/ 45 h 282"/>
                <a:gd name="T6" fmla="*/ 98 w 278"/>
                <a:gd name="T7" fmla="*/ 6 h 282"/>
                <a:gd name="T8" fmla="*/ 56 w 278"/>
                <a:gd name="T9" fmla="*/ 0 h 282"/>
                <a:gd name="T10" fmla="*/ 42 w 278"/>
                <a:gd name="T11" fmla="*/ 1 h 282"/>
                <a:gd name="T12" fmla="*/ 0 w 278"/>
                <a:gd name="T13" fmla="*/ 28 h 282"/>
                <a:gd name="T14" fmla="*/ 42 w 278"/>
                <a:gd name="T15" fmla="*/ 124 h 282"/>
                <a:gd name="T16" fmla="*/ 50 w 278"/>
                <a:gd name="T17" fmla="*/ 169 h 282"/>
                <a:gd name="T18" fmla="*/ 33 w 278"/>
                <a:gd name="T19" fmla="*/ 253 h 282"/>
                <a:gd name="T20" fmla="*/ 25 w 278"/>
                <a:gd name="T21" fmla="*/ 274 h 282"/>
                <a:gd name="T22" fmla="*/ 34 w 278"/>
                <a:gd name="T23" fmla="*/ 282 h 282"/>
                <a:gd name="T24" fmla="*/ 51 w 278"/>
                <a:gd name="T25" fmla="*/ 266 h 282"/>
                <a:gd name="T26" fmla="*/ 119 w 278"/>
                <a:gd name="T27" fmla="*/ 219 h 282"/>
                <a:gd name="T28" fmla="*/ 162 w 278"/>
                <a:gd name="T29" fmla="*/ 210 h 282"/>
                <a:gd name="T30" fmla="*/ 212 w 278"/>
                <a:gd name="T31" fmla="*/ 212 h 282"/>
                <a:gd name="T32" fmla="*/ 262 w 278"/>
                <a:gd name="T33" fmla="*/ 211 h 282"/>
                <a:gd name="T34" fmla="*/ 275 w 278"/>
                <a:gd name="T35" fmla="*/ 17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8" h="282">
                  <a:moveTo>
                    <a:pt x="275" y="171"/>
                  </a:moveTo>
                  <a:cubicBezTo>
                    <a:pt x="273" y="160"/>
                    <a:pt x="268" y="142"/>
                    <a:pt x="256" y="121"/>
                  </a:cubicBezTo>
                  <a:cubicBezTo>
                    <a:pt x="242" y="98"/>
                    <a:pt x="219" y="70"/>
                    <a:pt x="183" y="45"/>
                  </a:cubicBezTo>
                  <a:cubicBezTo>
                    <a:pt x="152" y="23"/>
                    <a:pt x="123" y="12"/>
                    <a:pt x="98" y="6"/>
                  </a:cubicBezTo>
                  <a:cubicBezTo>
                    <a:pt x="82" y="2"/>
                    <a:pt x="68" y="0"/>
                    <a:pt x="56" y="0"/>
                  </a:cubicBezTo>
                  <a:cubicBezTo>
                    <a:pt x="51" y="0"/>
                    <a:pt x="46" y="1"/>
                    <a:pt x="42" y="1"/>
                  </a:cubicBezTo>
                  <a:cubicBezTo>
                    <a:pt x="13" y="4"/>
                    <a:pt x="0" y="15"/>
                    <a:pt x="0" y="28"/>
                  </a:cubicBezTo>
                  <a:cubicBezTo>
                    <a:pt x="2" y="48"/>
                    <a:pt x="24" y="77"/>
                    <a:pt x="42" y="124"/>
                  </a:cubicBezTo>
                  <a:cubicBezTo>
                    <a:pt x="47" y="139"/>
                    <a:pt x="50" y="154"/>
                    <a:pt x="50" y="169"/>
                  </a:cubicBezTo>
                  <a:cubicBezTo>
                    <a:pt x="50" y="198"/>
                    <a:pt x="42" y="226"/>
                    <a:pt x="33" y="253"/>
                  </a:cubicBezTo>
                  <a:cubicBezTo>
                    <a:pt x="30" y="260"/>
                    <a:pt x="28" y="267"/>
                    <a:pt x="25" y="274"/>
                  </a:cubicBezTo>
                  <a:cubicBezTo>
                    <a:pt x="29" y="276"/>
                    <a:pt x="32" y="279"/>
                    <a:pt x="34" y="282"/>
                  </a:cubicBezTo>
                  <a:cubicBezTo>
                    <a:pt x="39" y="277"/>
                    <a:pt x="45" y="271"/>
                    <a:pt x="51" y="266"/>
                  </a:cubicBezTo>
                  <a:cubicBezTo>
                    <a:pt x="71" y="247"/>
                    <a:pt x="93" y="229"/>
                    <a:pt x="119" y="219"/>
                  </a:cubicBezTo>
                  <a:cubicBezTo>
                    <a:pt x="132" y="214"/>
                    <a:pt x="147" y="210"/>
                    <a:pt x="162" y="210"/>
                  </a:cubicBezTo>
                  <a:cubicBezTo>
                    <a:pt x="181" y="209"/>
                    <a:pt x="198" y="211"/>
                    <a:pt x="212" y="212"/>
                  </a:cubicBezTo>
                  <a:cubicBezTo>
                    <a:pt x="234" y="213"/>
                    <a:pt x="251" y="215"/>
                    <a:pt x="262" y="211"/>
                  </a:cubicBezTo>
                  <a:cubicBezTo>
                    <a:pt x="272" y="208"/>
                    <a:pt x="278" y="194"/>
                    <a:pt x="275" y="171"/>
                  </a:cubicBezTo>
                  <a:close/>
                </a:path>
              </a:pathLst>
            </a:custGeom>
            <a:gradFill>
              <a:gsLst>
                <a:gs pos="3000">
                  <a:srgbClr val="C7015E"/>
                </a:gs>
                <a:gs pos="93000">
                  <a:srgbClr val="D80B36"/>
                </a:gs>
              </a:gsLst>
              <a:lin ang="17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3" name="Freeform 6">
              <a:extLst>
                <a:ext uri="{FF2B5EF4-FFF2-40B4-BE49-F238E27FC236}">
                  <a16:creationId xmlns:a16="http://schemas.microsoft.com/office/drawing/2014/main" id="{A4148070-9B26-40D3-8709-54C0A7470CBA}"/>
                </a:ext>
              </a:extLst>
            </p:cNvPr>
            <p:cNvSpPr>
              <a:spLocks noEditPoints="1"/>
            </p:cNvSpPr>
            <p:nvPr/>
          </p:nvSpPr>
          <p:spPr bwMode="auto">
            <a:xfrm>
              <a:off x="1257300" y="3038475"/>
              <a:ext cx="1760538" cy="1808163"/>
            </a:xfrm>
            <a:custGeom>
              <a:avLst/>
              <a:gdLst>
                <a:gd name="T0" fmla="*/ 241 w 277"/>
                <a:gd name="T1" fmla="*/ 157 h 284"/>
                <a:gd name="T2" fmla="*/ 236 w 277"/>
                <a:gd name="T3" fmla="*/ 128 h 284"/>
                <a:gd name="T4" fmla="*/ 258 w 277"/>
                <a:gd name="T5" fmla="*/ 29 h 284"/>
                <a:gd name="T6" fmla="*/ 268 w 277"/>
                <a:gd name="T7" fmla="*/ 8 h 284"/>
                <a:gd name="T8" fmla="*/ 256 w 277"/>
                <a:gd name="T9" fmla="*/ 0 h 284"/>
                <a:gd name="T10" fmla="*/ 238 w 277"/>
                <a:gd name="T11" fmla="*/ 15 h 284"/>
                <a:gd name="T12" fmla="*/ 149 w 277"/>
                <a:gd name="T13" fmla="*/ 61 h 284"/>
                <a:gd name="T14" fmla="*/ 121 w 277"/>
                <a:gd name="T15" fmla="*/ 63 h 284"/>
                <a:gd name="T16" fmla="*/ 29 w 277"/>
                <a:gd name="T17" fmla="*/ 53 h 284"/>
                <a:gd name="T18" fmla="*/ 17 w 277"/>
                <a:gd name="T19" fmla="*/ 55 h 284"/>
                <a:gd name="T20" fmla="*/ 1 w 277"/>
                <a:gd name="T21" fmla="*/ 95 h 284"/>
                <a:gd name="T22" fmla="*/ 13 w 277"/>
                <a:gd name="T23" fmla="*/ 138 h 284"/>
                <a:gd name="T24" fmla="*/ 87 w 277"/>
                <a:gd name="T25" fmla="*/ 231 h 284"/>
                <a:gd name="T26" fmla="*/ 186 w 277"/>
                <a:gd name="T27" fmla="*/ 279 h 284"/>
                <a:gd name="T28" fmla="*/ 154 w 277"/>
                <a:gd name="T29" fmla="*/ 260 h 284"/>
                <a:gd name="T30" fmla="*/ 186 w 277"/>
                <a:gd name="T31" fmla="*/ 279 h 284"/>
                <a:gd name="T32" fmla="*/ 232 w 277"/>
                <a:gd name="T33" fmla="*/ 283 h 284"/>
                <a:gd name="T34" fmla="*/ 277 w 277"/>
                <a:gd name="T35" fmla="*/ 257 h 284"/>
                <a:gd name="T36" fmla="*/ 241 w 277"/>
                <a:gd name="T37" fmla="*/ 157 h 284"/>
                <a:gd name="T38" fmla="*/ 93 w 277"/>
                <a:gd name="T39" fmla="*/ 183 h 284"/>
                <a:gd name="T40" fmla="*/ 126 w 277"/>
                <a:gd name="T41" fmla="*/ 102 h 284"/>
                <a:gd name="T42" fmla="*/ 93 w 277"/>
                <a:gd name="T43" fmla="*/ 183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284">
                  <a:moveTo>
                    <a:pt x="241" y="157"/>
                  </a:moveTo>
                  <a:cubicBezTo>
                    <a:pt x="238" y="147"/>
                    <a:pt x="237" y="138"/>
                    <a:pt x="236" y="128"/>
                  </a:cubicBezTo>
                  <a:cubicBezTo>
                    <a:pt x="233" y="93"/>
                    <a:pt x="244" y="59"/>
                    <a:pt x="258" y="29"/>
                  </a:cubicBezTo>
                  <a:cubicBezTo>
                    <a:pt x="261" y="22"/>
                    <a:pt x="264" y="15"/>
                    <a:pt x="268" y="8"/>
                  </a:cubicBezTo>
                  <a:cubicBezTo>
                    <a:pt x="263" y="6"/>
                    <a:pt x="259" y="3"/>
                    <a:pt x="256" y="0"/>
                  </a:cubicBezTo>
                  <a:cubicBezTo>
                    <a:pt x="250" y="5"/>
                    <a:pt x="244" y="10"/>
                    <a:pt x="238" y="15"/>
                  </a:cubicBezTo>
                  <a:cubicBezTo>
                    <a:pt x="213" y="35"/>
                    <a:pt x="183" y="55"/>
                    <a:pt x="149" y="61"/>
                  </a:cubicBezTo>
                  <a:cubicBezTo>
                    <a:pt x="140" y="63"/>
                    <a:pt x="130" y="64"/>
                    <a:pt x="121" y="63"/>
                  </a:cubicBezTo>
                  <a:cubicBezTo>
                    <a:pt x="80" y="62"/>
                    <a:pt x="50" y="53"/>
                    <a:pt x="29" y="53"/>
                  </a:cubicBezTo>
                  <a:cubicBezTo>
                    <a:pt x="25" y="53"/>
                    <a:pt x="21" y="54"/>
                    <a:pt x="17" y="55"/>
                  </a:cubicBezTo>
                  <a:cubicBezTo>
                    <a:pt x="7" y="58"/>
                    <a:pt x="0" y="71"/>
                    <a:pt x="1" y="95"/>
                  </a:cubicBezTo>
                  <a:cubicBezTo>
                    <a:pt x="2" y="105"/>
                    <a:pt x="5" y="120"/>
                    <a:pt x="13" y="138"/>
                  </a:cubicBezTo>
                  <a:cubicBezTo>
                    <a:pt x="24" y="165"/>
                    <a:pt x="47" y="199"/>
                    <a:pt x="87" y="231"/>
                  </a:cubicBezTo>
                  <a:cubicBezTo>
                    <a:pt x="123" y="258"/>
                    <a:pt x="157" y="272"/>
                    <a:pt x="186" y="279"/>
                  </a:cubicBezTo>
                  <a:cubicBezTo>
                    <a:pt x="172" y="273"/>
                    <a:pt x="162" y="266"/>
                    <a:pt x="154" y="260"/>
                  </a:cubicBezTo>
                  <a:cubicBezTo>
                    <a:pt x="162" y="266"/>
                    <a:pt x="172" y="273"/>
                    <a:pt x="186" y="279"/>
                  </a:cubicBezTo>
                  <a:cubicBezTo>
                    <a:pt x="204" y="283"/>
                    <a:pt x="220" y="284"/>
                    <a:pt x="232" y="283"/>
                  </a:cubicBezTo>
                  <a:cubicBezTo>
                    <a:pt x="262" y="281"/>
                    <a:pt x="277" y="270"/>
                    <a:pt x="277" y="257"/>
                  </a:cubicBezTo>
                  <a:cubicBezTo>
                    <a:pt x="277" y="236"/>
                    <a:pt x="257" y="206"/>
                    <a:pt x="241" y="157"/>
                  </a:cubicBezTo>
                  <a:close/>
                  <a:moveTo>
                    <a:pt x="93" y="183"/>
                  </a:moveTo>
                  <a:cubicBezTo>
                    <a:pt x="105" y="170"/>
                    <a:pt x="111" y="140"/>
                    <a:pt x="126" y="102"/>
                  </a:cubicBezTo>
                  <a:cubicBezTo>
                    <a:pt x="111" y="140"/>
                    <a:pt x="105" y="170"/>
                    <a:pt x="93" y="183"/>
                  </a:cubicBezTo>
                  <a:close/>
                </a:path>
              </a:pathLst>
            </a:custGeom>
            <a:solidFill>
              <a:srgbClr val="B4E0F9"/>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14" name="Freeform 7">
              <a:extLst>
                <a:ext uri="{FF2B5EF4-FFF2-40B4-BE49-F238E27FC236}">
                  <a16:creationId xmlns:a16="http://schemas.microsoft.com/office/drawing/2014/main" id="{40A62519-2FFC-4915-AFF5-EF8915AABBAF}"/>
                </a:ext>
              </a:extLst>
            </p:cNvPr>
            <p:cNvSpPr>
              <a:spLocks/>
            </p:cNvSpPr>
            <p:nvPr/>
          </p:nvSpPr>
          <p:spPr bwMode="auto">
            <a:xfrm>
              <a:off x="1009650" y="2173288"/>
              <a:ext cx="1849438" cy="2087563"/>
            </a:xfrm>
            <a:custGeom>
              <a:avLst/>
              <a:gdLst>
                <a:gd name="T0" fmla="*/ 289 w 291"/>
                <a:gd name="T1" fmla="*/ 118 h 328"/>
                <a:gd name="T2" fmla="*/ 266 w 291"/>
                <a:gd name="T3" fmla="*/ 116 h 328"/>
                <a:gd name="T4" fmla="*/ 148 w 291"/>
                <a:gd name="T5" fmla="*/ 75 h 328"/>
                <a:gd name="T6" fmla="*/ 80 w 291"/>
                <a:gd name="T7" fmla="*/ 1 h 328"/>
                <a:gd name="T8" fmla="*/ 72 w 291"/>
                <a:gd name="T9" fmla="*/ 0 h 328"/>
                <a:gd name="T10" fmla="*/ 41 w 291"/>
                <a:gd name="T11" fmla="*/ 20 h 328"/>
                <a:gd name="T12" fmla="*/ 13 w 291"/>
                <a:gd name="T13" fmla="*/ 174 h 328"/>
                <a:gd name="T14" fmla="*/ 52 w 291"/>
                <a:gd name="T15" fmla="*/ 274 h 328"/>
                <a:gd name="T16" fmla="*/ 83 w 291"/>
                <a:gd name="T17" fmla="*/ 308 h 328"/>
                <a:gd name="T18" fmla="*/ 132 w 291"/>
                <a:gd name="T19" fmla="*/ 319 h 328"/>
                <a:gd name="T20" fmla="*/ 173 w 291"/>
                <a:gd name="T21" fmla="*/ 222 h 328"/>
                <a:gd name="T22" fmla="*/ 188 w 291"/>
                <a:gd name="T23" fmla="*/ 197 h 328"/>
                <a:gd name="T24" fmla="*/ 270 w 291"/>
                <a:gd name="T25" fmla="*/ 139 h 328"/>
                <a:gd name="T26" fmla="*/ 291 w 291"/>
                <a:gd name="T27" fmla="*/ 130 h 328"/>
                <a:gd name="T28" fmla="*/ 289 w 291"/>
                <a:gd name="T29" fmla="*/ 11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1" h="328">
                  <a:moveTo>
                    <a:pt x="289" y="118"/>
                  </a:moveTo>
                  <a:cubicBezTo>
                    <a:pt x="281" y="117"/>
                    <a:pt x="274" y="117"/>
                    <a:pt x="266" y="116"/>
                  </a:cubicBezTo>
                  <a:cubicBezTo>
                    <a:pt x="225" y="114"/>
                    <a:pt x="181" y="107"/>
                    <a:pt x="148" y="75"/>
                  </a:cubicBezTo>
                  <a:cubicBezTo>
                    <a:pt x="114" y="41"/>
                    <a:pt x="97" y="10"/>
                    <a:pt x="80" y="1"/>
                  </a:cubicBezTo>
                  <a:cubicBezTo>
                    <a:pt x="77" y="0"/>
                    <a:pt x="75" y="0"/>
                    <a:pt x="72" y="0"/>
                  </a:cubicBezTo>
                  <a:cubicBezTo>
                    <a:pt x="64" y="0"/>
                    <a:pt x="53" y="6"/>
                    <a:pt x="41" y="20"/>
                  </a:cubicBezTo>
                  <a:cubicBezTo>
                    <a:pt x="25" y="39"/>
                    <a:pt x="0" y="92"/>
                    <a:pt x="13" y="174"/>
                  </a:cubicBezTo>
                  <a:cubicBezTo>
                    <a:pt x="20" y="218"/>
                    <a:pt x="35" y="250"/>
                    <a:pt x="52" y="274"/>
                  </a:cubicBezTo>
                  <a:cubicBezTo>
                    <a:pt x="62" y="289"/>
                    <a:pt x="73" y="300"/>
                    <a:pt x="83" y="308"/>
                  </a:cubicBezTo>
                  <a:cubicBezTo>
                    <a:pt x="106" y="326"/>
                    <a:pt x="124" y="328"/>
                    <a:pt x="132" y="319"/>
                  </a:cubicBezTo>
                  <a:cubicBezTo>
                    <a:pt x="146" y="304"/>
                    <a:pt x="151" y="268"/>
                    <a:pt x="173" y="222"/>
                  </a:cubicBezTo>
                  <a:cubicBezTo>
                    <a:pt x="177" y="213"/>
                    <a:pt x="182" y="205"/>
                    <a:pt x="188" y="197"/>
                  </a:cubicBezTo>
                  <a:cubicBezTo>
                    <a:pt x="209" y="169"/>
                    <a:pt x="240" y="152"/>
                    <a:pt x="270" y="139"/>
                  </a:cubicBezTo>
                  <a:cubicBezTo>
                    <a:pt x="277" y="136"/>
                    <a:pt x="284" y="133"/>
                    <a:pt x="291" y="130"/>
                  </a:cubicBezTo>
                  <a:cubicBezTo>
                    <a:pt x="289" y="126"/>
                    <a:pt x="288" y="122"/>
                    <a:pt x="289" y="118"/>
                  </a:cubicBezTo>
                  <a:close/>
                </a:path>
              </a:pathLst>
            </a:custGeom>
            <a:gradFill>
              <a:gsLst>
                <a:gs pos="3000">
                  <a:srgbClr val="07797A"/>
                </a:gs>
                <a:gs pos="84000">
                  <a:srgbClr val="8FCDCF"/>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5" name="Freeform 8">
              <a:extLst>
                <a:ext uri="{FF2B5EF4-FFF2-40B4-BE49-F238E27FC236}">
                  <a16:creationId xmlns:a16="http://schemas.microsoft.com/office/drawing/2014/main" id="{7D98E7EB-1DA8-4ED4-BB02-0E1694B1CAD5}"/>
                </a:ext>
              </a:extLst>
            </p:cNvPr>
            <p:cNvSpPr>
              <a:spLocks/>
            </p:cNvSpPr>
            <p:nvPr/>
          </p:nvSpPr>
          <p:spPr bwMode="auto">
            <a:xfrm>
              <a:off x="2058988" y="3084513"/>
              <a:ext cx="2211388" cy="1863725"/>
            </a:xfrm>
            <a:custGeom>
              <a:avLst/>
              <a:gdLst>
                <a:gd name="T0" fmla="*/ 339 w 348"/>
                <a:gd name="T1" fmla="*/ 180 h 293"/>
                <a:gd name="T2" fmla="*/ 245 w 348"/>
                <a:gd name="T3" fmla="*/ 130 h 293"/>
                <a:gd name="T4" fmla="*/ 171 w 348"/>
                <a:gd name="T5" fmla="*/ 23 h 293"/>
                <a:gd name="T6" fmla="*/ 164 w 348"/>
                <a:gd name="T7" fmla="*/ 0 h 293"/>
                <a:gd name="T8" fmla="*/ 149 w 348"/>
                <a:gd name="T9" fmla="*/ 2 h 293"/>
                <a:gd name="T10" fmla="*/ 146 w 348"/>
                <a:gd name="T11" fmla="*/ 25 h 293"/>
                <a:gd name="T12" fmla="*/ 110 w 348"/>
                <a:gd name="T13" fmla="*/ 121 h 293"/>
                <a:gd name="T14" fmla="*/ 90 w 348"/>
                <a:gd name="T15" fmla="*/ 142 h 293"/>
                <a:gd name="T16" fmla="*/ 6 w 348"/>
                <a:gd name="T17" fmla="*/ 206 h 293"/>
                <a:gd name="T18" fmla="*/ 22 w 348"/>
                <a:gd name="T19" fmla="*/ 247 h 293"/>
                <a:gd name="T20" fmla="*/ 60 w 348"/>
                <a:gd name="T21" fmla="*/ 272 h 293"/>
                <a:gd name="T22" fmla="*/ 179 w 348"/>
                <a:gd name="T23" fmla="*/ 290 h 293"/>
                <a:gd name="T24" fmla="*/ 323 w 348"/>
                <a:gd name="T25" fmla="*/ 230 h 293"/>
                <a:gd name="T26" fmla="*/ 339 w 348"/>
                <a:gd name="T27" fmla="*/ 180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8" h="293">
                  <a:moveTo>
                    <a:pt x="339" y="180"/>
                  </a:moveTo>
                  <a:cubicBezTo>
                    <a:pt x="326" y="165"/>
                    <a:pt x="290" y="156"/>
                    <a:pt x="245" y="130"/>
                  </a:cubicBezTo>
                  <a:cubicBezTo>
                    <a:pt x="203" y="105"/>
                    <a:pt x="184" y="63"/>
                    <a:pt x="171" y="23"/>
                  </a:cubicBezTo>
                  <a:cubicBezTo>
                    <a:pt x="169" y="15"/>
                    <a:pt x="166" y="8"/>
                    <a:pt x="164" y="0"/>
                  </a:cubicBezTo>
                  <a:cubicBezTo>
                    <a:pt x="159" y="2"/>
                    <a:pt x="154" y="3"/>
                    <a:pt x="149" y="2"/>
                  </a:cubicBezTo>
                  <a:cubicBezTo>
                    <a:pt x="148" y="10"/>
                    <a:pt x="147" y="18"/>
                    <a:pt x="146" y="25"/>
                  </a:cubicBezTo>
                  <a:cubicBezTo>
                    <a:pt x="141" y="58"/>
                    <a:pt x="132" y="93"/>
                    <a:pt x="110" y="121"/>
                  </a:cubicBezTo>
                  <a:cubicBezTo>
                    <a:pt x="104" y="129"/>
                    <a:pt x="98" y="136"/>
                    <a:pt x="90" y="142"/>
                  </a:cubicBezTo>
                  <a:cubicBezTo>
                    <a:pt x="50" y="175"/>
                    <a:pt x="17" y="189"/>
                    <a:pt x="6" y="206"/>
                  </a:cubicBezTo>
                  <a:cubicBezTo>
                    <a:pt x="0" y="215"/>
                    <a:pt x="4" y="230"/>
                    <a:pt x="22" y="247"/>
                  </a:cubicBezTo>
                  <a:cubicBezTo>
                    <a:pt x="29" y="255"/>
                    <a:pt x="42" y="264"/>
                    <a:pt x="60" y="272"/>
                  </a:cubicBezTo>
                  <a:cubicBezTo>
                    <a:pt x="87" y="284"/>
                    <a:pt x="127" y="293"/>
                    <a:pt x="179" y="290"/>
                  </a:cubicBezTo>
                  <a:cubicBezTo>
                    <a:pt x="254" y="284"/>
                    <a:pt x="301" y="253"/>
                    <a:pt x="323" y="230"/>
                  </a:cubicBezTo>
                  <a:cubicBezTo>
                    <a:pt x="344" y="208"/>
                    <a:pt x="348" y="190"/>
                    <a:pt x="339" y="180"/>
                  </a:cubicBezTo>
                  <a:close/>
                </a:path>
              </a:pathLst>
            </a:custGeom>
            <a:gradFill>
              <a:gsLst>
                <a:gs pos="33000">
                  <a:srgbClr val="F7A605"/>
                </a:gs>
                <a:gs pos="93000">
                  <a:srgbClr val="E8520F"/>
                </a:gs>
              </a:gsLst>
              <a:lin ang="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6" name="Freeform 9">
              <a:extLst>
                <a:ext uri="{FF2B5EF4-FFF2-40B4-BE49-F238E27FC236}">
                  <a16:creationId xmlns:a16="http://schemas.microsoft.com/office/drawing/2014/main" id="{599F3142-0957-44DA-BBF0-3BC10F16DC18}"/>
                </a:ext>
              </a:extLst>
            </p:cNvPr>
            <p:cNvSpPr>
              <a:spLocks/>
            </p:cNvSpPr>
            <p:nvPr/>
          </p:nvSpPr>
          <p:spPr bwMode="auto">
            <a:xfrm>
              <a:off x="3159125" y="1792288"/>
              <a:ext cx="1830388" cy="1679575"/>
            </a:xfrm>
            <a:custGeom>
              <a:avLst/>
              <a:gdLst>
                <a:gd name="T0" fmla="*/ 239 w 288"/>
                <a:gd name="T1" fmla="*/ 50 h 264"/>
                <a:gd name="T2" fmla="*/ 226 w 288"/>
                <a:gd name="T3" fmla="*/ 90 h 264"/>
                <a:gd name="T4" fmla="*/ 176 w 288"/>
                <a:gd name="T5" fmla="*/ 91 h 264"/>
                <a:gd name="T6" fmla="*/ 126 w 288"/>
                <a:gd name="T7" fmla="*/ 89 h 264"/>
                <a:gd name="T8" fmla="*/ 83 w 288"/>
                <a:gd name="T9" fmla="*/ 98 h 264"/>
                <a:gd name="T10" fmla="*/ 20 w 288"/>
                <a:gd name="T11" fmla="*/ 153 h 264"/>
                <a:gd name="T12" fmla="*/ 0 w 288"/>
                <a:gd name="T13" fmla="*/ 165 h 264"/>
                <a:gd name="T14" fmla="*/ 4 w 288"/>
                <a:gd name="T15" fmla="*/ 177 h 264"/>
                <a:gd name="T16" fmla="*/ 26 w 288"/>
                <a:gd name="T17" fmla="*/ 174 h 264"/>
                <a:gd name="T18" fmla="*/ 148 w 288"/>
                <a:gd name="T19" fmla="*/ 198 h 264"/>
                <a:gd name="T20" fmla="*/ 226 w 288"/>
                <a:gd name="T21" fmla="*/ 261 h 264"/>
                <a:gd name="T22" fmla="*/ 261 w 288"/>
                <a:gd name="T23" fmla="*/ 236 h 264"/>
                <a:gd name="T24" fmla="*/ 263 w 288"/>
                <a:gd name="T25" fmla="*/ 82 h 264"/>
                <a:gd name="T26" fmla="*/ 220 w 288"/>
                <a:gd name="T27" fmla="*/ 0 h 264"/>
                <a:gd name="T28" fmla="*/ 239 w 288"/>
                <a:gd name="T29" fmla="*/ 50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8" h="264">
                  <a:moveTo>
                    <a:pt x="239" y="50"/>
                  </a:moveTo>
                  <a:cubicBezTo>
                    <a:pt x="242" y="73"/>
                    <a:pt x="236" y="87"/>
                    <a:pt x="226" y="90"/>
                  </a:cubicBezTo>
                  <a:cubicBezTo>
                    <a:pt x="215" y="94"/>
                    <a:pt x="198" y="92"/>
                    <a:pt x="176" y="91"/>
                  </a:cubicBezTo>
                  <a:cubicBezTo>
                    <a:pt x="162" y="90"/>
                    <a:pt x="145" y="88"/>
                    <a:pt x="126" y="89"/>
                  </a:cubicBezTo>
                  <a:cubicBezTo>
                    <a:pt x="111" y="89"/>
                    <a:pt x="96" y="93"/>
                    <a:pt x="83" y="98"/>
                  </a:cubicBezTo>
                  <a:cubicBezTo>
                    <a:pt x="66" y="121"/>
                    <a:pt x="43" y="138"/>
                    <a:pt x="20" y="153"/>
                  </a:cubicBezTo>
                  <a:cubicBezTo>
                    <a:pt x="13" y="157"/>
                    <a:pt x="7" y="161"/>
                    <a:pt x="0" y="165"/>
                  </a:cubicBezTo>
                  <a:cubicBezTo>
                    <a:pt x="2" y="169"/>
                    <a:pt x="3" y="172"/>
                    <a:pt x="4" y="177"/>
                  </a:cubicBezTo>
                  <a:cubicBezTo>
                    <a:pt x="11" y="176"/>
                    <a:pt x="19" y="175"/>
                    <a:pt x="26" y="174"/>
                  </a:cubicBezTo>
                  <a:cubicBezTo>
                    <a:pt x="67" y="171"/>
                    <a:pt x="111" y="171"/>
                    <a:pt x="148" y="198"/>
                  </a:cubicBezTo>
                  <a:cubicBezTo>
                    <a:pt x="187" y="227"/>
                    <a:pt x="208" y="255"/>
                    <a:pt x="226" y="261"/>
                  </a:cubicBezTo>
                  <a:cubicBezTo>
                    <a:pt x="236" y="264"/>
                    <a:pt x="249" y="257"/>
                    <a:pt x="261" y="236"/>
                  </a:cubicBezTo>
                  <a:cubicBezTo>
                    <a:pt x="273" y="216"/>
                    <a:pt x="288" y="160"/>
                    <a:pt x="263" y="82"/>
                  </a:cubicBezTo>
                  <a:cubicBezTo>
                    <a:pt x="252" y="47"/>
                    <a:pt x="236" y="20"/>
                    <a:pt x="220" y="0"/>
                  </a:cubicBezTo>
                  <a:cubicBezTo>
                    <a:pt x="232" y="21"/>
                    <a:pt x="237" y="39"/>
                    <a:pt x="239" y="50"/>
                  </a:cubicBezTo>
                </a:path>
              </a:pathLst>
            </a:custGeom>
            <a:gradFill>
              <a:gsLst>
                <a:gs pos="3000">
                  <a:srgbClr val="DCDA01"/>
                </a:gs>
                <a:gs pos="73000">
                  <a:srgbClr val="95C11E"/>
                </a:gs>
              </a:gsLst>
              <a:lin ang="120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7" name="Freeform 10">
              <a:extLst>
                <a:ext uri="{FF2B5EF4-FFF2-40B4-BE49-F238E27FC236}">
                  <a16:creationId xmlns:a16="http://schemas.microsoft.com/office/drawing/2014/main" id="{0AA27EB5-4002-43C8-8988-ED4B5E453897}"/>
                </a:ext>
              </a:extLst>
            </p:cNvPr>
            <p:cNvSpPr>
              <a:spLocks/>
            </p:cNvSpPr>
            <p:nvPr/>
          </p:nvSpPr>
          <p:spPr bwMode="auto">
            <a:xfrm>
              <a:off x="1836738" y="946150"/>
              <a:ext cx="1716088" cy="1806575"/>
            </a:xfrm>
            <a:custGeom>
              <a:avLst/>
              <a:gdLst>
                <a:gd name="T0" fmla="*/ 165 w 270"/>
                <a:gd name="T1" fmla="*/ 1 h 284"/>
                <a:gd name="T2" fmla="*/ 25 w 270"/>
                <a:gd name="T3" fmla="*/ 52 h 284"/>
                <a:gd name="T4" fmla="*/ 8 w 270"/>
                <a:gd name="T5" fmla="*/ 100 h 284"/>
                <a:gd name="T6" fmla="*/ 102 w 270"/>
                <a:gd name="T7" fmla="*/ 152 h 284"/>
                <a:gd name="T8" fmla="*/ 175 w 270"/>
                <a:gd name="T9" fmla="*/ 261 h 284"/>
                <a:gd name="T10" fmla="*/ 182 w 270"/>
                <a:gd name="T11" fmla="*/ 284 h 284"/>
                <a:gd name="T12" fmla="*/ 193 w 270"/>
                <a:gd name="T13" fmla="*/ 284 h 284"/>
                <a:gd name="T14" fmla="*/ 197 w 270"/>
                <a:gd name="T15" fmla="*/ 262 h 284"/>
                <a:gd name="T16" fmla="*/ 222 w 270"/>
                <a:gd name="T17" fmla="*/ 181 h 284"/>
                <a:gd name="T18" fmla="*/ 214 w 270"/>
                <a:gd name="T19" fmla="*/ 136 h 284"/>
                <a:gd name="T20" fmla="*/ 172 w 270"/>
                <a:gd name="T21" fmla="*/ 40 h 284"/>
                <a:gd name="T22" fmla="*/ 214 w 270"/>
                <a:gd name="T23" fmla="*/ 13 h 284"/>
                <a:gd name="T24" fmla="*/ 270 w 270"/>
                <a:gd name="T25" fmla="*/ 18 h 284"/>
                <a:gd name="T26" fmla="*/ 176 w 270"/>
                <a:gd name="T27" fmla="*/ 0 h 284"/>
                <a:gd name="T28" fmla="*/ 165 w 270"/>
                <a:gd name="T29"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0" h="284">
                  <a:moveTo>
                    <a:pt x="165" y="1"/>
                  </a:moveTo>
                  <a:cubicBezTo>
                    <a:pt x="93" y="3"/>
                    <a:pt x="47" y="31"/>
                    <a:pt x="25" y="52"/>
                  </a:cubicBezTo>
                  <a:cubicBezTo>
                    <a:pt x="4" y="73"/>
                    <a:pt x="0" y="90"/>
                    <a:pt x="8" y="100"/>
                  </a:cubicBezTo>
                  <a:cubicBezTo>
                    <a:pt x="22" y="115"/>
                    <a:pt x="58" y="125"/>
                    <a:pt x="102" y="152"/>
                  </a:cubicBezTo>
                  <a:cubicBezTo>
                    <a:pt x="143" y="178"/>
                    <a:pt x="162" y="221"/>
                    <a:pt x="175" y="261"/>
                  </a:cubicBezTo>
                  <a:cubicBezTo>
                    <a:pt x="177" y="269"/>
                    <a:pt x="179" y="276"/>
                    <a:pt x="182" y="284"/>
                  </a:cubicBezTo>
                  <a:cubicBezTo>
                    <a:pt x="186" y="283"/>
                    <a:pt x="189" y="283"/>
                    <a:pt x="193" y="284"/>
                  </a:cubicBezTo>
                  <a:cubicBezTo>
                    <a:pt x="194" y="277"/>
                    <a:pt x="195" y="269"/>
                    <a:pt x="197" y="262"/>
                  </a:cubicBezTo>
                  <a:cubicBezTo>
                    <a:pt x="201" y="234"/>
                    <a:pt x="208" y="206"/>
                    <a:pt x="222" y="181"/>
                  </a:cubicBezTo>
                  <a:cubicBezTo>
                    <a:pt x="222" y="166"/>
                    <a:pt x="219" y="151"/>
                    <a:pt x="214" y="136"/>
                  </a:cubicBezTo>
                  <a:cubicBezTo>
                    <a:pt x="196" y="89"/>
                    <a:pt x="174" y="60"/>
                    <a:pt x="172" y="40"/>
                  </a:cubicBezTo>
                  <a:cubicBezTo>
                    <a:pt x="172" y="27"/>
                    <a:pt x="185" y="16"/>
                    <a:pt x="214" y="13"/>
                  </a:cubicBezTo>
                  <a:cubicBezTo>
                    <a:pt x="228" y="12"/>
                    <a:pt x="247" y="12"/>
                    <a:pt x="270" y="18"/>
                  </a:cubicBezTo>
                  <a:cubicBezTo>
                    <a:pt x="247" y="8"/>
                    <a:pt x="216" y="0"/>
                    <a:pt x="176" y="0"/>
                  </a:cubicBezTo>
                  <a:cubicBezTo>
                    <a:pt x="173" y="0"/>
                    <a:pt x="169" y="1"/>
                    <a:pt x="165" y="1"/>
                  </a:cubicBezTo>
                </a:path>
              </a:pathLst>
            </a:custGeom>
            <a:gradFill>
              <a:gsLst>
                <a:gs pos="3000">
                  <a:srgbClr val="FFDA00"/>
                </a:gs>
                <a:gs pos="84000">
                  <a:srgbClr val="F6A700"/>
                </a:gs>
              </a:gsLst>
              <a:lin ang="21594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8" name="Freeform 11">
              <a:extLst>
                <a:ext uri="{FF2B5EF4-FFF2-40B4-BE49-F238E27FC236}">
                  <a16:creationId xmlns:a16="http://schemas.microsoft.com/office/drawing/2014/main" id="{63FAA8C3-57B6-4E77-AF16-49F6F583E2F4}"/>
                </a:ext>
              </a:extLst>
            </p:cNvPr>
            <p:cNvSpPr>
              <a:spLocks/>
            </p:cNvSpPr>
            <p:nvPr/>
          </p:nvSpPr>
          <p:spPr bwMode="auto">
            <a:xfrm>
              <a:off x="1257300" y="3376613"/>
              <a:ext cx="947738" cy="884238"/>
            </a:xfrm>
            <a:custGeom>
              <a:avLst/>
              <a:gdLst>
                <a:gd name="T0" fmla="*/ 17 w 149"/>
                <a:gd name="T1" fmla="*/ 2 h 139"/>
                <a:gd name="T2" fmla="*/ 1 w 149"/>
                <a:gd name="T3" fmla="*/ 42 h 139"/>
                <a:gd name="T4" fmla="*/ 13 w 149"/>
                <a:gd name="T5" fmla="*/ 85 h 139"/>
                <a:gd name="T6" fmla="*/ 44 w 149"/>
                <a:gd name="T7" fmla="*/ 119 h 139"/>
                <a:gd name="T8" fmla="*/ 93 w 149"/>
                <a:gd name="T9" fmla="*/ 130 h 139"/>
                <a:gd name="T10" fmla="*/ 134 w 149"/>
                <a:gd name="T11" fmla="*/ 33 h 139"/>
                <a:gd name="T12" fmla="*/ 149 w 149"/>
                <a:gd name="T13" fmla="*/ 8 h 139"/>
                <a:gd name="T14" fmla="*/ 121 w 149"/>
                <a:gd name="T15" fmla="*/ 10 h 139"/>
                <a:gd name="T16" fmla="*/ 29 w 149"/>
                <a:gd name="T17" fmla="*/ 0 h 139"/>
                <a:gd name="T18" fmla="*/ 17 w 149"/>
                <a:gd name="T19" fmla="*/ 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9" h="139">
                  <a:moveTo>
                    <a:pt x="17" y="2"/>
                  </a:moveTo>
                  <a:cubicBezTo>
                    <a:pt x="7" y="5"/>
                    <a:pt x="0" y="18"/>
                    <a:pt x="1" y="42"/>
                  </a:cubicBezTo>
                  <a:cubicBezTo>
                    <a:pt x="2" y="52"/>
                    <a:pt x="5" y="67"/>
                    <a:pt x="13" y="85"/>
                  </a:cubicBezTo>
                  <a:cubicBezTo>
                    <a:pt x="23" y="100"/>
                    <a:pt x="34" y="111"/>
                    <a:pt x="44" y="119"/>
                  </a:cubicBezTo>
                  <a:cubicBezTo>
                    <a:pt x="67" y="137"/>
                    <a:pt x="85" y="139"/>
                    <a:pt x="93" y="130"/>
                  </a:cubicBezTo>
                  <a:cubicBezTo>
                    <a:pt x="107" y="115"/>
                    <a:pt x="112" y="79"/>
                    <a:pt x="134" y="33"/>
                  </a:cubicBezTo>
                  <a:cubicBezTo>
                    <a:pt x="138" y="24"/>
                    <a:pt x="143" y="16"/>
                    <a:pt x="149" y="8"/>
                  </a:cubicBezTo>
                  <a:cubicBezTo>
                    <a:pt x="140" y="10"/>
                    <a:pt x="130" y="11"/>
                    <a:pt x="121" y="10"/>
                  </a:cubicBezTo>
                  <a:cubicBezTo>
                    <a:pt x="80" y="9"/>
                    <a:pt x="50" y="0"/>
                    <a:pt x="29" y="0"/>
                  </a:cubicBezTo>
                  <a:cubicBezTo>
                    <a:pt x="25" y="0"/>
                    <a:pt x="21" y="1"/>
                    <a:pt x="17" y="2"/>
                  </a:cubicBezTo>
                </a:path>
              </a:pathLst>
            </a:custGeom>
            <a:gradFill>
              <a:gsLst>
                <a:gs pos="0">
                  <a:srgbClr val="008283"/>
                </a:gs>
                <a:gs pos="83000">
                  <a:srgbClr val="009197"/>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19" name="Freeform 12">
              <a:extLst>
                <a:ext uri="{FF2B5EF4-FFF2-40B4-BE49-F238E27FC236}">
                  <a16:creationId xmlns:a16="http://schemas.microsoft.com/office/drawing/2014/main" id="{F7018EDD-C993-4D69-AA25-83370C6D7FCF}"/>
                </a:ext>
              </a:extLst>
            </p:cNvPr>
            <p:cNvSpPr>
              <a:spLocks/>
            </p:cNvSpPr>
            <p:nvPr/>
          </p:nvSpPr>
          <p:spPr bwMode="auto">
            <a:xfrm>
              <a:off x="2058988" y="3854450"/>
              <a:ext cx="958850" cy="992188"/>
            </a:xfrm>
            <a:custGeom>
              <a:avLst/>
              <a:gdLst>
                <a:gd name="T0" fmla="*/ 90 w 151"/>
                <a:gd name="T1" fmla="*/ 21 h 156"/>
                <a:gd name="T2" fmla="*/ 6 w 151"/>
                <a:gd name="T3" fmla="*/ 85 h 156"/>
                <a:gd name="T4" fmla="*/ 22 w 151"/>
                <a:gd name="T5" fmla="*/ 126 h 156"/>
                <a:gd name="T6" fmla="*/ 60 w 151"/>
                <a:gd name="T7" fmla="*/ 151 h 156"/>
                <a:gd name="T8" fmla="*/ 106 w 151"/>
                <a:gd name="T9" fmla="*/ 155 h 156"/>
                <a:gd name="T10" fmla="*/ 151 w 151"/>
                <a:gd name="T11" fmla="*/ 129 h 156"/>
                <a:gd name="T12" fmla="*/ 115 w 151"/>
                <a:gd name="T13" fmla="*/ 29 h 156"/>
                <a:gd name="T14" fmla="*/ 110 w 151"/>
                <a:gd name="T15" fmla="*/ 0 h 156"/>
                <a:gd name="T16" fmla="*/ 90 w 151"/>
                <a:gd name="T17" fmla="*/ 21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1" h="156">
                  <a:moveTo>
                    <a:pt x="90" y="21"/>
                  </a:moveTo>
                  <a:cubicBezTo>
                    <a:pt x="50" y="54"/>
                    <a:pt x="17" y="68"/>
                    <a:pt x="6" y="85"/>
                  </a:cubicBezTo>
                  <a:cubicBezTo>
                    <a:pt x="0" y="94"/>
                    <a:pt x="4" y="109"/>
                    <a:pt x="22" y="126"/>
                  </a:cubicBezTo>
                  <a:cubicBezTo>
                    <a:pt x="29" y="134"/>
                    <a:pt x="42" y="143"/>
                    <a:pt x="60" y="151"/>
                  </a:cubicBezTo>
                  <a:cubicBezTo>
                    <a:pt x="78" y="155"/>
                    <a:pt x="94" y="156"/>
                    <a:pt x="106" y="155"/>
                  </a:cubicBezTo>
                  <a:cubicBezTo>
                    <a:pt x="136" y="153"/>
                    <a:pt x="151" y="142"/>
                    <a:pt x="151" y="129"/>
                  </a:cubicBezTo>
                  <a:cubicBezTo>
                    <a:pt x="151" y="108"/>
                    <a:pt x="131" y="78"/>
                    <a:pt x="115" y="29"/>
                  </a:cubicBezTo>
                  <a:cubicBezTo>
                    <a:pt x="112" y="19"/>
                    <a:pt x="111" y="10"/>
                    <a:pt x="110" y="0"/>
                  </a:cubicBezTo>
                  <a:cubicBezTo>
                    <a:pt x="104" y="8"/>
                    <a:pt x="98" y="15"/>
                    <a:pt x="90" y="21"/>
                  </a:cubicBezTo>
                </a:path>
              </a:pathLst>
            </a:custGeom>
            <a:gradFill>
              <a:gsLst>
                <a:gs pos="22000">
                  <a:srgbClr val="BFB803"/>
                </a:gs>
                <a:gs pos="83000">
                  <a:srgbClr val="C59118"/>
                </a:gs>
              </a:gsLst>
              <a:lin ang="6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0" name="Freeform 13">
              <a:extLst>
                <a:ext uri="{FF2B5EF4-FFF2-40B4-BE49-F238E27FC236}">
                  <a16:creationId xmlns:a16="http://schemas.microsoft.com/office/drawing/2014/main" id="{6F82A8EA-F91A-4A58-94C5-FEE463A409B5}"/>
                </a:ext>
              </a:extLst>
            </p:cNvPr>
            <p:cNvSpPr>
              <a:spLocks/>
            </p:cNvSpPr>
            <p:nvPr/>
          </p:nvSpPr>
          <p:spPr bwMode="auto">
            <a:xfrm>
              <a:off x="2928938" y="1022350"/>
              <a:ext cx="1042988" cy="1074738"/>
            </a:xfrm>
            <a:custGeom>
              <a:avLst/>
              <a:gdLst>
                <a:gd name="T0" fmla="*/ 42 w 164"/>
                <a:gd name="T1" fmla="*/ 1 h 169"/>
                <a:gd name="T2" fmla="*/ 0 w 164"/>
                <a:gd name="T3" fmla="*/ 28 h 169"/>
                <a:gd name="T4" fmla="*/ 42 w 164"/>
                <a:gd name="T5" fmla="*/ 124 h 169"/>
                <a:gd name="T6" fmla="*/ 50 w 164"/>
                <a:gd name="T7" fmla="*/ 169 h 169"/>
                <a:gd name="T8" fmla="*/ 78 w 164"/>
                <a:gd name="T9" fmla="*/ 135 h 169"/>
                <a:gd name="T10" fmla="*/ 159 w 164"/>
                <a:gd name="T11" fmla="*/ 75 h 169"/>
                <a:gd name="T12" fmla="*/ 144 w 164"/>
                <a:gd name="T13" fmla="*/ 34 h 169"/>
                <a:gd name="T14" fmla="*/ 98 w 164"/>
                <a:gd name="T15" fmla="*/ 6 h 169"/>
                <a:gd name="T16" fmla="*/ 56 w 164"/>
                <a:gd name="T17" fmla="*/ 0 h 169"/>
                <a:gd name="T18" fmla="*/ 42 w 164"/>
                <a:gd name="T19" fmla="*/ 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4" h="169">
                  <a:moveTo>
                    <a:pt x="42" y="1"/>
                  </a:moveTo>
                  <a:cubicBezTo>
                    <a:pt x="13" y="4"/>
                    <a:pt x="0" y="15"/>
                    <a:pt x="0" y="28"/>
                  </a:cubicBezTo>
                  <a:cubicBezTo>
                    <a:pt x="2" y="48"/>
                    <a:pt x="24" y="77"/>
                    <a:pt x="42" y="124"/>
                  </a:cubicBezTo>
                  <a:cubicBezTo>
                    <a:pt x="47" y="139"/>
                    <a:pt x="50" y="154"/>
                    <a:pt x="50" y="169"/>
                  </a:cubicBezTo>
                  <a:cubicBezTo>
                    <a:pt x="57" y="157"/>
                    <a:pt x="66" y="145"/>
                    <a:pt x="78" y="135"/>
                  </a:cubicBezTo>
                  <a:cubicBezTo>
                    <a:pt x="116" y="105"/>
                    <a:pt x="148" y="91"/>
                    <a:pt x="159" y="75"/>
                  </a:cubicBezTo>
                  <a:cubicBezTo>
                    <a:pt x="164" y="66"/>
                    <a:pt x="160" y="51"/>
                    <a:pt x="144" y="34"/>
                  </a:cubicBezTo>
                  <a:cubicBezTo>
                    <a:pt x="136" y="26"/>
                    <a:pt x="120" y="15"/>
                    <a:pt x="98" y="6"/>
                  </a:cubicBezTo>
                  <a:cubicBezTo>
                    <a:pt x="82" y="2"/>
                    <a:pt x="68" y="0"/>
                    <a:pt x="56" y="0"/>
                  </a:cubicBezTo>
                  <a:cubicBezTo>
                    <a:pt x="51" y="0"/>
                    <a:pt x="46" y="1"/>
                    <a:pt x="42" y="1"/>
                  </a:cubicBezTo>
                </a:path>
              </a:pathLst>
            </a:custGeom>
            <a:gradFill>
              <a:gsLst>
                <a:gs pos="18000">
                  <a:srgbClr val="D20A18"/>
                </a:gs>
                <a:gs pos="85000">
                  <a:srgbClr val="C00E0E"/>
                </a:gs>
              </a:gsLst>
              <a:lin ang="10800000" scaled="0"/>
            </a:gradFill>
            <a:ln>
              <a:noFill/>
            </a:ln>
          </p:spPr>
          <p:txBody>
            <a:bodyPr vert="horz" wrap="square" lIns="91440" tIns="45720" rIns="91440" bIns="45720" numCol="1" anchor="t" anchorCtr="0" compatLnSpc="1">
              <a:prstTxWarp prst="textNoShape">
                <a:avLst/>
              </a:prstTxWarp>
            </a:bodyPr>
            <a:lstStyle/>
            <a:p>
              <a:endParaRPr lang="fr-FR" dirty="0"/>
            </a:p>
          </p:txBody>
        </p:sp>
        <p:sp>
          <p:nvSpPr>
            <p:cNvPr id="21" name="Freeform 14">
              <a:extLst>
                <a:ext uri="{FF2B5EF4-FFF2-40B4-BE49-F238E27FC236}">
                  <a16:creationId xmlns:a16="http://schemas.microsoft.com/office/drawing/2014/main" id="{90070BFE-C462-400C-B1EE-3EF35F11E35A}"/>
                </a:ext>
              </a:extLst>
            </p:cNvPr>
            <p:cNvSpPr>
              <a:spLocks/>
            </p:cNvSpPr>
            <p:nvPr/>
          </p:nvSpPr>
          <p:spPr bwMode="auto">
            <a:xfrm>
              <a:off x="3686175" y="1479550"/>
              <a:ext cx="1011238" cy="936625"/>
            </a:xfrm>
            <a:custGeom>
              <a:avLst/>
              <a:gdLst>
                <a:gd name="T0" fmla="*/ 46 w 159"/>
                <a:gd name="T1" fmla="*/ 7 h 147"/>
                <a:gd name="T2" fmla="*/ 21 w 159"/>
                <a:gd name="T3" fmla="*/ 107 h 147"/>
                <a:gd name="T4" fmla="*/ 0 w 159"/>
                <a:gd name="T5" fmla="*/ 147 h 147"/>
                <a:gd name="T6" fmla="*/ 43 w 159"/>
                <a:gd name="T7" fmla="*/ 138 h 147"/>
                <a:gd name="T8" fmla="*/ 93 w 159"/>
                <a:gd name="T9" fmla="*/ 140 h 147"/>
                <a:gd name="T10" fmla="*/ 143 w 159"/>
                <a:gd name="T11" fmla="*/ 139 h 147"/>
                <a:gd name="T12" fmla="*/ 156 w 159"/>
                <a:gd name="T13" fmla="*/ 99 h 147"/>
                <a:gd name="T14" fmla="*/ 137 w 159"/>
                <a:gd name="T15" fmla="*/ 49 h 147"/>
                <a:gd name="T16" fmla="*/ 95 w 159"/>
                <a:gd name="T17" fmla="*/ 12 h 147"/>
                <a:gd name="T18" fmla="*/ 62 w 159"/>
                <a:gd name="T19" fmla="*/ 0 h 147"/>
                <a:gd name="T20" fmla="*/ 46 w 159"/>
                <a:gd name="T21" fmla="*/ 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9" h="147">
                  <a:moveTo>
                    <a:pt x="46" y="7"/>
                  </a:moveTo>
                  <a:cubicBezTo>
                    <a:pt x="35" y="24"/>
                    <a:pt x="35" y="59"/>
                    <a:pt x="21" y="107"/>
                  </a:cubicBezTo>
                  <a:cubicBezTo>
                    <a:pt x="16" y="122"/>
                    <a:pt x="9" y="135"/>
                    <a:pt x="0" y="147"/>
                  </a:cubicBezTo>
                  <a:cubicBezTo>
                    <a:pt x="13" y="142"/>
                    <a:pt x="28" y="138"/>
                    <a:pt x="43" y="138"/>
                  </a:cubicBezTo>
                  <a:cubicBezTo>
                    <a:pt x="62" y="137"/>
                    <a:pt x="79" y="139"/>
                    <a:pt x="93" y="140"/>
                  </a:cubicBezTo>
                  <a:cubicBezTo>
                    <a:pt x="115" y="141"/>
                    <a:pt x="132" y="143"/>
                    <a:pt x="143" y="139"/>
                  </a:cubicBezTo>
                  <a:cubicBezTo>
                    <a:pt x="153" y="136"/>
                    <a:pt x="159" y="122"/>
                    <a:pt x="156" y="99"/>
                  </a:cubicBezTo>
                  <a:cubicBezTo>
                    <a:pt x="154" y="88"/>
                    <a:pt x="149" y="70"/>
                    <a:pt x="137" y="49"/>
                  </a:cubicBezTo>
                  <a:cubicBezTo>
                    <a:pt x="122" y="31"/>
                    <a:pt x="107" y="19"/>
                    <a:pt x="95" y="12"/>
                  </a:cubicBezTo>
                  <a:cubicBezTo>
                    <a:pt x="82" y="4"/>
                    <a:pt x="70" y="0"/>
                    <a:pt x="62" y="0"/>
                  </a:cubicBezTo>
                  <a:cubicBezTo>
                    <a:pt x="55" y="0"/>
                    <a:pt x="49" y="3"/>
                    <a:pt x="46" y="7"/>
                  </a:cubicBezTo>
                </a:path>
              </a:pathLst>
            </a:custGeom>
            <a:gradFill>
              <a:gsLst>
                <a:gs pos="31000">
                  <a:srgbClr val="9A151B"/>
                </a:gs>
                <a:gs pos="77000">
                  <a:srgbClr val="B8101C"/>
                </a:gs>
              </a:gsLst>
              <a:lin ang="2400000" scaled="0"/>
            </a:gradFill>
            <a:ln>
              <a:noFill/>
            </a:ln>
          </p:spPr>
          <p:txBody>
            <a:bodyPr vert="horz" wrap="square" lIns="91440" tIns="45720" rIns="91440" bIns="45720" numCol="1" anchor="t" anchorCtr="0" compatLnSpc="1">
              <a:prstTxWarp prst="textNoShape">
                <a:avLst/>
              </a:prstTxWarp>
            </a:bodyPr>
            <a:lstStyle/>
            <a:p>
              <a:endParaRPr lang="fr-FR" dirty="0"/>
            </a:p>
          </p:txBody>
        </p:sp>
      </p:grpSp>
      <p:cxnSp>
        <p:nvCxnSpPr>
          <p:cNvPr id="24" name="Connecteur droit 23">
            <a:extLst>
              <a:ext uri="{FF2B5EF4-FFF2-40B4-BE49-F238E27FC236}">
                <a16:creationId xmlns:a16="http://schemas.microsoft.com/office/drawing/2014/main" id="{09901AFC-5DE5-49CE-8C6D-FC2E0F421D23}"/>
              </a:ext>
            </a:extLst>
          </p:cNvPr>
          <p:cNvCxnSpPr>
            <a:cxnSpLocks/>
          </p:cNvCxnSpPr>
          <p:nvPr userDrawn="1"/>
        </p:nvCxnSpPr>
        <p:spPr>
          <a:xfrm>
            <a:off x="11156158" y="6374606"/>
            <a:ext cx="0" cy="30241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28" name="Image 27">
            <a:extLst>
              <a:ext uri="{FF2B5EF4-FFF2-40B4-BE49-F238E27FC236}">
                <a16:creationId xmlns:a16="http://schemas.microsoft.com/office/drawing/2014/main" id="{13094683-EEF9-40CB-83CC-CCF1345F1E28}"/>
              </a:ext>
            </a:extLst>
          </p:cNvPr>
          <p:cNvPicPr>
            <a:picLocks noChangeAspect="1"/>
          </p:cNvPicPr>
          <p:nvPr userDrawn="1"/>
        </p:nvPicPr>
        <p:blipFill>
          <a:blip r:embed="rId27" cstate="email">
            <a:extLst>
              <a:ext uri="{28A0092B-C50C-407E-A947-70E740481C1C}">
                <a14:useLocalDpi xmlns:a14="http://schemas.microsoft.com/office/drawing/2010/main"/>
              </a:ext>
            </a:extLst>
          </a:blip>
          <a:stretch>
            <a:fillRect/>
          </a:stretch>
        </p:blipFill>
        <p:spPr>
          <a:xfrm>
            <a:off x="311414" y="400402"/>
            <a:ext cx="370800" cy="366047"/>
          </a:xfrm>
          <a:prstGeom prst="rect">
            <a:avLst/>
          </a:prstGeom>
        </p:spPr>
      </p:pic>
      <p:sp>
        <p:nvSpPr>
          <p:cNvPr id="7" name="Rectangle 6">
            <a:extLst>
              <a:ext uri="{FF2B5EF4-FFF2-40B4-BE49-F238E27FC236}">
                <a16:creationId xmlns:a16="http://schemas.microsoft.com/office/drawing/2014/main" id="{9CCBF402-BE26-4663-A351-525AEE81E047}"/>
              </a:ext>
            </a:extLst>
          </p:cNvPr>
          <p:cNvSpPr/>
          <p:nvPr userDrawn="1"/>
        </p:nvSpPr>
        <p:spPr>
          <a:xfrm>
            <a:off x="0" y="-457200"/>
            <a:ext cx="152400" cy="1143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a:extLst>
              <a:ext uri="{FF2B5EF4-FFF2-40B4-BE49-F238E27FC236}">
                <a16:creationId xmlns:a16="http://schemas.microsoft.com/office/drawing/2014/main" id="{11DE67B0-75F2-4018-B97C-81770A0E291C}"/>
              </a:ext>
            </a:extLst>
          </p:cNvPr>
          <p:cNvSpPr/>
          <p:nvPr userDrawn="1"/>
        </p:nvSpPr>
        <p:spPr>
          <a:xfrm>
            <a:off x="12039600" y="7153275"/>
            <a:ext cx="152400" cy="1143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86087672"/>
      </p:ext>
    </p:extLst>
  </p:cSld>
  <p:clrMap bg1="lt1" tx1="dk1" bg2="lt2" tx2="dk2" accent1="accent1" accent2="accent2" accent3="accent3" accent4="accent4" accent5="accent5" accent6="accent6" hlink="hlink" folHlink="folHlink"/>
  <p:sldLayoutIdLst>
    <p:sldLayoutId id="2147483660" r:id="rId1"/>
    <p:sldLayoutId id="2147483686" r:id="rId2"/>
    <p:sldLayoutId id="2147483670" r:id="rId3"/>
    <p:sldLayoutId id="2147483651" r:id="rId4"/>
    <p:sldLayoutId id="2147483671" r:id="rId5"/>
    <p:sldLayoutId id="2147483672" r:id="rId6"/>
    <p:sldLayoutId id="2147483650" r:id="rId7"/>
    <p:sldLayoutId id="2147483673" r:id="rId8"/>
    <p:sldLayoutId id="2147483663" r:id="rId9"/>
    <p:sldLayoutId id="2147483684" r:id="rId10"/>
    <p:sldLayoutId id="2147483685" r:id="rId11"/>
    <p:sldLayoutId id="2147483665" r:id="rId12"/>
    <p:sldLayoutId id="2147483674" r:id="rId13"/>
    <p:sldLayoutId id="2147483675" r:id="rId14"/>
    <p:sldLayoutId id="2147483676" r:id="rId15"/>
    <p:sldLayoutId id="2147483666" r:id="rId16"/>
    <p:sldLayoutId id="2147483677" r:id="rId17"/>
    <p:sldLayoutId id="2147483678" r:id="rId18"/>
    <p:sldLayoutId id="2147483679" r:id="rId19"/>
    <p:sldLayoutId id="2147483667" r:id="rId20"/>
    <p:sldLayoutId id="2147483680" r:id="rId21"/>
    <p:sldLayoutId id="2147483681" r:id="rId22"/>
    <p:sldLayoutId id="2147483682" r:id="rId23"/>
    <p:sldLayoutId id="2147483661" r:id="rId24"/>
    <p:sldLayoutId id="2147483683" r:id="rId25"/>
  </p:sldLayoutIdLst>
  <p:hf hdr="0"/>
  <p:txStyles>
    <p:titleStyle>
      <a:lvl1pPr algn="l" defTabSz="914400" rtl="0" eaLnBrk="1" latinLnBrk="0" hangingPunct="1">
        <a:lnSpc>
          <a:spcPct val="100000"/>
        </a:lnSpc>
        <a:spcBef>
          <a:spcPct val="0"/>
        </a:spcBef>
        <a:buNone/>
        <a:defRPr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1300" b="1" kern="1200" cap="all" baseline="0">
          <a:solidFill>
            <a:schemeClr val="accent2"/>
          </a:solidFill>
          <a:latin typeface="+mn-lt"/>
          <a:ea typeface="+mn-ea"/>
          <a:cs typeface="+mn-cs"/>
        </a:defRPr>
      </a:lvl1pPr>
      <a:lvl2pPr marL="0" indent="0" algn="l" defTabSz="914400" rtl="0" eaLnBrk="1" latinLnBrk="0" hangingPunct="1">
        <a:lnSpc>
          <a:spcPct val="100000"/>
        </a:lnSpc>
        <a:spcBef>
          <a:spcPts val="300"/>
        </a:spcBef>
        <a:buFont typeface="Arial" panose="020B0604020202020204" pitchFamily="34" charset="0"/>
        <a:buNone/>
        <a:defRPr sz="1200" kern="1200">
          <a:solidFill>
            <a:schemeClr val="tx1"/>
          </a:solidFill>
          <a:latin typeface="+mn-lt"/>
          <a:ea typeface="+mn-ea"/>
          <a:cs typeface="+mn-cs"/>
        </a:defRPr>
      </a:lvl2pPr>
      <a:lvl3pPr marL="177800" indent="-177800" algn="l" defTabSz="914400" rtl="0" eaLnBrk="1" latinLnBrk="0" hangingPunct="1">
        <a:lnSpc>
          <a:spcPct val="100000"/>
        </a:lnSpc>
        <a:spcBef>
          <a:spcPts val="300"/>
        </a:spcBef>
        <a:buFont typeface="Arial" panose="020B0604020202020204" pitchFamily="34" charset="0"/>
        <a:buChar char="•"/>
        <a:defRPr sz="1200" kern="1200">
          <a:solidFill>
            <a:schemeClr val="tx1"/>
          </a:solidFill>
          <a:latin typeface="+mn-lt"/>
          <a:ea typeface="+mn-ea"/>
          <a:cs typeface="+mn-cs"/>
        </a:defRPr>
      </a:lvl3pPr>
      <a:lvl4pPr marL="361950" indent="-184150" algn="l" defTabSz="914400" rtl="0" eaLnBrk="1" latinLnBrk="0" hangingPunct="1">
        <a:lnSpc>
          <a:spcPct val="100000"/>
        </a:lnSpc>
        <a:spcBef>
          <a:spcPts val="300"/>
        </a:spcBef>
        <a:buFont typeface="Arial" panose="020B0604020202020204" pitchFamily="34" charset="0"/>
        <a:buChar char="•"/>
        <a:defRPr sz="1200" kern="1200">
          <a:solidFill>
            <a:schemeClr val="tx1"/>
          </a:solidFill>
          <a:latin typeface="+mn-lt"/>
          <a:ea typeface="+mn-ea"/>
          <a:cs typeface="+mn-cs"/>
        </a:defRPr>
      </a:lvl4pPr>
      <a:lvl5pPr marL="539750" indent="-177800" algn="l" defTabSz="914400" rtl="0" eaLnBrk="1" latinLnBrk="0" hangingPunct="1">
        <a:lnSpc>
          <a:spcPct val="100000"/>
        </a:lnSpc>
        <a:spcBef>
          <a:spcPts val="3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8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www.linkedin.com/company/relyens-france/mycompany/" TargetMode="External"/><Relationship Id="rId1" Type="http://schemas.openxmlformats.org/officeDocument/2006/relationships/slideLayout" Target="../slideLayouts/slideLayout24.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hyperlink" Target="https://www.youtube.com/channel/UCcdxaH3_3BKGdzG7qo7NRB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Espace réservé pour une image  37">
            <a:extLst>
              <a:ext uri="{FF2B5EF4-FFF2-40B4-BE49-F238E27FC236}">
                <a16:creationId xmlns:a16="http://schemas.microsoft.com/office/drawing/2014/main" id="{6E3E3E4D-2330-483E-9256-F82358BD7ED2}"/>
              </a:ext>
            </a:extLst>
          </p:cNvPr>
          <p:cNvPicPr>
            <a:picLocks noGrp="1" noChangeAspect="1"/>
          </p:cNvPicPr>
          <p:nvPr>
            <p:ph type="pic" sz="quarter" idx="11"/>
          </p:nvPr>
        </p:nvPicPr>
        <p:blipFill>
          <a:blip r:embed="rId2" cstate="email">
            <a:extLst>
              <a:ext uri="{28A0092B-C50C-407E-A947-70E740481C1C}">
                <a14:useLocalDpi xmlns:a14="http://schemas.microsoft.com/office/drawing/2010/main"/>
              </a:ext>
            </a:extLst>
          </a:blip>
          <a:srcRect/>
          <a:stretch>
            <a:fillRect/>
          </a:stretch>
        </p:blipFill>
        <p:spPr/>
      </p:pic>
      <p:sp>
        <p:nvSpPr>
          <p:cNvPr id="8" name="Titre 7">
            <a:extLst>
              <a:ext uri="{FF2B5EF4-FFF2-40B4-BE49-F238E27FC236}">
                <a16:creationId xmlns:a16="http://schemas.microsoft.com/office/drawing/2014/main" id="{CF67BED4-471B-467C-910A-DA3353CEB833}"/>
              </a:ext>
            </a:extLst>
          </p:cNvPr>
          <p:cNvSpPr>
            <a:spLocks noGrp="1"/>
          </p:cNvSpPr>
          <p:nvPr>
            <p:ph type="ctrTitle"/>
          </p:nvPr>
        </p:nvSpPr>
        <p:spPr>
          <a:xfrm>
            <a:off x="6436593" y="3335706"/>
            <a:ext cx="5007179" cy="1429442"/>
          </a:xfrm>
        </p:spPr>
        <p:txBody>
          <a:bodyPr>
            <a:normAutofit fontScale="90000"/>
          </a:bodyPr>
          <a:lstStyle/>
          <a:p>
            <a:r>
              <a:rPr lang="fr-FR" noProof="0" dirty="0"/>
              <a:t>Pas à Pas de l’adhésion en ligne employeur</a:t>
            </a:r>
            <a:br>
              <a:rPr lang="fr-FR" noProof="0" dirty="0"/>
            </a:br>
            <a:br>
              <a:rPr lang="fr-FR" noProof="0" dirty="0"/>
            </a:br>
            <a:r>
              <a:rPr lang="fr-FR" sz="2200" noProof="0" dirty="0">
                <a:solidFill>
                  <a:schemeClr val="accent2"/>
                </a:solidFill>
              </a:rPr>
              <a:t>Version employeur </a:t>
            </a:r>
            <a:endParaRPr lang="fr-FR" noProof="0" dirty="0">
              <a:solidFill>
                <a:schemeClr val="accent2"/>
              </a:solidFill>
            </a:endParaRPr>
          </a:p>
        </p:txBody>
      </p:sp>
      <p:sp>
        <p:nvSpPr>
          <p:cNvPr id="16" name="Forme libre : forme 15">
            <a:extLst>
              <a:ext uri="{FF2B5EF4-FFF2-40B4-BE49-F238E27FC236}">
                <a16:creationId xmlns:a16="http://schemas.microsoft.com/office/drawing/2014/main" id="{89FFCFF6-0FCA-4877-BC06-3E716A7BB690}"/>
              </a:ext>
            </a:extLst>
          </p:cNvPr>
          <p:cNvSpPr>
            <a:spLocks/>
          </p:cNvSpPr>
          <p:nvPr/>
        </p:nvSpPr>
        <p:spPr bwMode="auto">
          <a:xfrm>
            <a:off x="8795658" y="1"/>
            <a:ext cx="3396343" cy="2311401"/>
          </a:xfrm>
          <a:custGeom>
            <a:avLst/>
            <a:gdLst>
              <a:gd name="connsiteX0" fmla="*/ 0 w 3396343"/>
              <a:gd name="connsiteY0" fmla="*/ 0 h 2311401"/>
              <a:gd name="connsiteX1" fmla="*/ 3396343 w 3396343"/>
              <a:gd name="connsiteY1" fmla="*/ 0 h 2311401"/>
              <a:gd name="connsiteX2" fmla="*/ 3396343 w 3396343"/>
              <a:gd name="connsiteY2" fmla="*/ 2311401 h 2311401"/>
              <a:gd name="connsiteX3" fmla="*/ 2223415 w 3396343"/>
              <a:gd name="connsiteY3" fmla="*/ 1916113 h 2311401"/>
              <a:gd name="connsiteX4" fmla="*/ 406091 w 3396343"/>
              <a:gd name="connsiteY4" fmla="*/ 1803400 h 2311401"/>
              <a:gd name="connsiteX5" fmla="*/ 37923 w 3396343"/>
              <a:gd name="connsiteY5" fmla="*/ 1854461 h 2311401"/>
              <a:gd name="connsiteX6" fmla="*/ 0 w 3396343"/>
              <a:gd name="connsiteY6" fmla="*/ 1860646 h 2311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96343" h="2311401">
                <a:moveTo>
                  <a:pt x="0" y="0"/>
                </a:moveTo>
                <a:lnTo>
                  <a:pt x="3396343" y="0"/>
                </a:lnTo>
                <a:cubicBezTo>
                  <a:pt x="3396343" y="0"/>
                  <a:pt x="3396343" y="0"/>
                  <a:pt x="3396343" y="2311401"/>
                </a:cubicBezTo>
                <a:cubicBezTo>
                  <a:pt x="3018593" y="2146301"/>
                  <a:pt x="2628147" y="2009775"/>
                  <a:pt x="2223415" y="1916113"/>
                </a:cubicBezTo>
                <a:cubicBezTo>
                  <a:pt x="1644093" y="1779588"/>
                  <a:pt x="1040965" y="1724025"/>
                  <a:pt x="406091" y="1803400"/>
                </a:cubicBezTo>
                <a:cubicBezTo>
                  <a:pt x="280704" y="1819176"/>
                  <a:pt x="157995" y="1836285"/>
                  <a:pt x="37923" y="1854461"/>
                </a:cubicBezTo>
                <a:lnTo>
                  <a:pt x="0" y="1860646"/>
                </a:lnTo>
                <a:close/>
              </a:path>
            </a:pathLst>
          </a:custGeom>
          <a:gradFill flip="none" rotWithShape="1">
            <a:gsLst>
              <a:gs pos="0">
                <a:schemeClr val="tx1">
                  <a:lumMod val="50000"/>
                  <a:alpha val="0"/>
                </a:schemeClr>
              </a:gs>
              <a:gs pos="73000">
                <a:schemeClr val="tx1">
                  <a:lumMod val="50000"/>
                  <a:alpha val="43000"/>
                </a:schemeClr>
              </a:gs>
            </a:gsLst>
            <a:lin ang="0" scaled="1"/>
            <a:tileRect/>
          </a:gradFill>
          <a:ln>
            <a:noFill/>
          </a:ln>
        </p:spPr>
        <p:txBody>
          <a:bodyPr vert="horz" wrap="square" lIns="91440" tIns="45720" rIns="91440" bIns="45720" numCol="1" anchor="t" anchorCtr="0" compatLnSpc="1">
            <a:prstTxWarp prst="textNoShape">
              <a:avLst/>
            </a:prstTxWarp>
            <a:noAutofit/>
          </a:bodyPr>
          <a:lstStyle/>
          <a:p>
            <a:endParaRPr lang="fr-FR" dirty="0"/>
          </a:p>
        </p:txBody>
      </p:sp>
      <p:grpSp>
        <p:nvGrpSpPr>
          <p:cNvPr id="17" name="Groupe 16">
            <a:extLst>
              <a:ext uri="{FF2B5EF4-FFF2-40B4-BE49-F238E27FC236}">
                <a16:creationId xmlns:a16="http://schemas.microsoft.com/office/drawing/2014/main" id="{69459FDE-2AC6-445C-94CB-04307553F7B8}"/>
              </a:ext>
            </a:extLst>
          </p:cNvPr>
          <p:cNvGrpSpPr/>
          <p:nvPr/>
        </p:nvGrpSpPr>
        <p:grpSpPr>
          <a:xfrm>
            <a:off x="9868749" y="668086"/>
            <a:ext cx="1446951" cy="759325"/>
            <a:chOff x="9868749" y="668086"/>
            <a:chExt cx="1446951" cy="759325"/>
          </a:xfrm>
        </p:grpSpPr>
        <p:sp>
          <p:nvSpPr>
            <p:cNvPr id="13" name="Rectangle : coins arrondis 12">
              <a:extLst>
                <a:ext uri="{FF2B5EF4-FFF2-40B4-BE49-F238E27FC236}">
                  <a16:creationId xmlns:a16="http://schemas.microsoft.com/office/drawing/2014/main" id="{E3DDDE98-68B1-4E6C-ACE9-C3ED79E06446}"/>
                </a:ext>
              </a:extLst>
            </p:cNvPr>
            <p:cNvSpPr/>
            <p:nvPr/>
          </p:nvSpPr>
          <p:spPr>
            <a:xfrm>
              <a:off x="9868749" y="941930"/>
              <a:ext cx="1446951" cy="204494"/>
            </a:xfrm>
            <a:prstGeom prst="roundRect">
              <a:avLst>
                <a:gd name="adj" fmla="val 5000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pPr algn="r">
                <a:lnSpc>
                  <a:spcPct val="90000"/>
                </a:lnSpc>
              </a:pPr>
              <a:r>
                <a:rPr lang="fr-FR" sz="1050" dirty="0">
                  <a:solidFill>
                    <a:schemeClr val="bg1"/>
                  </a:solidFill>
                </a:rPr>
                <a:t>ressources humaines</a:t>
              </a:r>
            </a:p>
          </p:txBody>
        </p:sp>
        <p:sp>
          <p:nvSpPr>
            <p:cNvPr id="14" name="Rectangle : coins arrondis 13">
              <a:extLst>
                <a:ext uri="{FF2B5EF4-FFF2-40B4-BE49-F238E27FC236}">
                  <a16:creationId xmlns:a16="http://schemas.microsoft.com/office/drawing/2014/main" id="{F140B608-7F30-442D-B71F-1443F0FC7E23}"/>
                </a:ext>
              </a:extLst>
            </p:cNvPr>
            <p:cNvSpPr/>
            <p:nvPr/>
          </p:nvSpPr>
          <p:spPr>
            <a:xfrm>
              <a:off x="10719164" y="668086"/>
              <a:ext cx="596536" cy="204494"/>
            </a:xfrm>
            <a:prstGeom prst="roundRect">
              <a:avLst>
                <a:gd name="adj" fmla="val 5000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pPr algn="r">
                <a:lnSpc>
                  <a:spcPct val="90000"/>
                </a:lnSpc>
              </a:pPr>
              <a:r>
                <a:rPr lang="fr-FR" sz="1050" dirty="0">
                  <a:solidFill>
                    <a:schemeClr val="bg1"/>
                  </a:solidFill>
                </a:rPr>
                <a:t>médical</a:t>
              </a:r>
            </a:p>
          </p:txBody>
        </p:sp>
        <p:sp>
          <p:nvSpPr>
            <p:cNvPr id="15" name="Rectangle : coins arrondis 14">
              <a:extLst>
                <a:ext uri="{FF2B5EF4-FFF2-40B4-BE49-F238E27FC236}">
                  <a16:creationId xmlns:a16="http://schemas.microsoft.com/office/drawing/2014/main" id="{1CA5F18E-3D01-4812-8160-836F6F5A9E33}"/>
                </a:ext>
              </a:extLst>
            </p:cNvPr>
            <p:cNvSpPr/>
            <p:nvPr/>
          </p:nvSpPr>
          <p:spPr>
            <a:xfrm>
              <a:off x="10308210" y="1222917"/>
              <a:ext cx="1007490" cy="204494"/>
            </a:xfrm>
            <a:prstGeom prst="roundRect">
              <a:avLst>
                <a:gd name="adj" fmla="val 5000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spAutoFit/>
            </a:bodyPr>
            <a:lstStyle/>
            <a:p>
              <a:pPr algn="r">
                <a:lnSpc>
                  <a:spcPct val="90000"/>
                </a:lnSpc>
              </a:pPr>
              <a:r>
                <a:rPr lang="fr-FR" sz="1050" dirty="0">
                  <a:solidFill>
                    <a:schemeClr val="bg1"/>
                  </a:solidFill>
                </a:rPr>
                <a:t>technologique</a:t>
              </a:r>
            </a:p>
          </p:txBody>
        </p:sp>
      </p:grpSp>
      <p:pic>
        <p:nvPicPr>
          <p:cNvPr id="24" name="Espace réservé pour une image  23">
            <a:extLst>
              <a:ext uri="{FF2B5EF4-FFF2-40B4-BE49-F238E27FC236}">
                <a16:creationId xmlns:a16="http://schemas.microsoft.com/office/drawing/2014/main" id="{2D7464E5-F8D3-436B-9FCE-887D7D9C3436}"/>
              </a:ext>
            </a:extLst>
          </p:cNvPr>
          <p:cNvPicPr>
            <a:picLocks noGrp="1" noChangeAspect="1"/>
          </p:cNvPicPr>
          <p:nvPr>
            <p:ph type="pic" sz="quarter" idx="10"/>
          </p:nvPr>
        </p:nvPicPr>
        <p:blipFill rotWithShape="1">
          <a:blip r:embed="rId3" cstate="email">
            <a:extLst>
              <a:ext uri="{28A0092B-C50C-407E-A947-70E740481C1C}">
                <a14:useLocalDpi xmlns:a14="http://schemas.microsoft.com/office/drawing/2010/main"/>
              </a:ext>
            </a:extLst>
          </a:blip>
          <a:srcRect/>
          <a:stretch/>
        </p:blipFill>
        <p:spPr>
          <a:xfrm>
            <a:off x="0" y="3078162"/>
            <a:ext cx="6130506" cy="3779838"/>
          </a:xfrm>
        </p:spPr>
      </p:pic>
    </p:spTree>
    <p:extLst>
      <p:ext uri="{BB962C8B-B14F-4D97-AF65-F5344CB8AC3E}">
        <p14:creationId xmlns:p14="http://schemas.microsoft.com/office/powerpoint/2010/main" val="2519674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487C95C4-CEA6-4471-86B1-E81EDEB1DC24}"/>
              </a:ext>
            </a:extLst>
          </p:cNvPr>
          <p:cNvSpPr>
            <a:spLocks noGrp="1"/>
          </p:cNvSpPr>
          <p:nvPr>
            <p:ph type="title"/>
          </p:nvPr>
        </p:nvSpPr>
        <p:spPr>
          <a:xfrm>
            <a:off x="731838" y="583473"/>
            <a:ext cx="5845943" cy="498653"/>
          </a:xfrm>
        </p:spPr>
        <p:txBody>
          <a:bodyPr vert="horz" lIns="91440" tIns="45720" rIns="91440" bIns="45720" rtlCol="0" anchor="b">
            <a:normAutofit/>
          </a:bodyPr>
          <a:lstStyle/>
          <a:p>
            <a:r>
              <a:rPr lang="fr-FR" sz="2400" b="1" kern="1200" dirty="0">
                <a:latin typeface="+mj-lt"/>
                <a:ea typeface="+mj-ea"/>
                <a:cs typeface="+mj-cs"/>
              </a:rPr>
              <a:t>Préambule</a:t>
            </a:r>
          </a:p>
        </p:txBody>
      </p:sp>
      <p:sp>
        <p:nvSpPr>
          <p:cNvPr id="7" name="ZoneTexte 6">
            <a:extLst>
              <a:ext uri="{FF2B5EF4-FFF2-40B4-BE49-F238E27FC236}">
                <a16:creationId xmlns:a16="http://schemas.microsoft.com/office/drawing/2014/main" id="{E1499B7A-C42E-6545-6458-F7801A1355D9}"/>
              </a:ext>
            </a:extLst>
          </p:cNvPr>
          <p:cNvSpPr txBox="1"/>
          <p:nvPr/>
        </p:nvSpPr>
        <p:spPr>
          <a:xfrm>
            <a:off x="731838" y="1584325"/>
            <a:ext cx="5336453" cy="3689350"/>
          </a:xfrm>
          <a:prstGeom prst="rect">
            <a:avLst/>
          </a:prstGeom>
        </p:spPr>
        <p:txBody>
          <a:bodyPr vert="horz" lIns="91440" tIns="45720" rIns="91440" bIns="45720" rtlCol="0">
            <a:normAutofit/>
          </a:bodyPr>
          <a:lstStyle/>
          <a:p>
            <a:pPr>
              <a:spcBef>
                <a:spcPts val="1000"/>
              </a:spcBef>
              <a:buFont typeface="Arial" panose="020B0604020202020204" pitchFamily="34" charset="0"/>
            </a:pPr>
            <a:r>
              <a:rPr lang="fr-FR" sz="1300" b="1" dirty="0">
                <a:solidFill>
                  <a:schemeClr val="bg1"/>
                </a:solidFill>
              </a:rPr>
              <a:t>N</a:t>
            </a:r>
            <a:r>
              <a:rPr lang="fr-FR" sz="1300" b="1" baseline="0" dirty="0">
                <a:solidFill>
                  <a:schemeClr val="bg1"/>
                </a:solidFill>
                <a:effectLst/>
              </a:rPr>
              <a:t>os espaces ont été conçus par </a:t>
            </a:r>
            <a:r>
              <a:rPr lang="fr-FR" sz="1300" b="1" dirty="0">
                <a:solidFill>
                  <a:schemeClr val="bg1"/>
                </a:solidFill>
              </a:rPr>
              <a:t>R</a:t>
            </a:r>
            <a:r>
              <a:rPr lang="fr-FR" sz="1300" b="1" baseline="0" dirty="0">
                <a:solidFill>
                  <a:schemeClr val="bg1"/>
                </a:solidFill>
                <a:effectLst/>
              </a:rPr>
              <a:t>elyens en collaboration avec vous, ce qui nous a permis de prendre en compte votre expérience utilisateur dans le cadre de notre démarche d’amélioration continue.</a:t>
            </a:r>
          </a:p>
          <a:p>
            <a:pPr>
              <a:spcBef>
                <a:spcPts val="1000"/>
              </a:spcBef>
              <a:buFont typeface="Arial" panose="020B0604020202020204" pitchFamily="34" charset="0"/>
            </a:pPr>
            <a:r>
              <a:rPr lang="fr-FR" sz="1300" b="1" baseline="0" dirty="0">
                <a:solidFill>
                  <a:schemeClr val="bg1"/>
                </a:solidFill>
                <a:effectLst/>
              </a:rPr>
              <a:t> </a:t>
            </a:r>
          </a:p>
          <a:p>
            <a:pPr>
              <a:spcBef>
                <a:spcPts val="1000"/>
              </a:spcBef>
              <a:buFont typeface="Arial" panose="020B0604020202020204" pitchFamily="34" charset="0"/>
            </a:pPr>
            <a:r>
              <a:rPr lang="fr-FR" sz="1300" b="1" dirty="0">
                <a:solidFill>
                  <a:schemeClr val="bg1"/>
                </a:solidFill>
              </a:rPr>
              <a:t>N</a:t>
            </a:r>
            <a:r>
              <a:rPr lang="fr-FR" sz="1300" b="1" baseline="0" dirty="0">
                <a:solidFill>
                  <a:schemeClr val="bg1"/>
                </a:solidFill>
                <a:effectLst/>
              </a:rPr>
              <a:t>os espaces sont adaptés aux besoins des centres de gestions, des employeurs et des agents :</a:t>
            </a:r>
          </a:p>
          <a:p>
            <a:pPr>
              <a:spcBef>
                <a:spcPts val="1000"/>
              </a:spcBef>
              <a:buFont typeface="Arial" panose="020B0604020202020204" pitchFamily="34" charset="0"/>
            </a:pPr>
            <a:endParaRPr lang="fr-FR" sz="1300" b="1" cap="all" baseline="0" dirty="0">
              <a:solidFill>
                <a:schemeClr val="bg1"/>
              </a:solidFill>
            </a:endParaRPr>
          </a:p>
        </p:txBody>
      </p:sp>
      <p:sp>
        <p:nvSpPr>
          <p:cNvPr id="4" name="Espace réservé du pied de page 3">
            <a:extLst>
              <a:ext uri="{FF2B5EF4-FFF2-40B4-BE49-F238E27FC236}">
                <a16:creationId xmlns:a16="http://schemas.microsoft.com/office/drawing/2014/main" id="{A5584F24-7473-4E23-9C15-A33BCB0950F6}"/>
              </a:ext>
            </a:extLst>
          </p:cNvPr>
          <p:cNvSpPr>
            <a:spLocks noGrp="1"/>
          </p:cNvSpPr>
          <p:nvPr>
            <p:ph type="ftr" sz="quarter" idx="11"/>
          </p:nvPr>
        </p:nvSpPr>
        <p:spPr>
          <a:xfrm>
            <a:off x="8005763" y="6466912"/>
            <a:ext cx="3119437" cy="144000"/>
          </a:xfrm>
        </p:spPr>
        <p:txBody>
          <a:bodyPr vert="horz" lIns="91440" tIns="0" rIns="91440" bIns="0" rtlCol="0" anchor="b">
            <a:normAutofit fontScale="92500"/>
          </a:bodyPr>
          <a:lstStyle/>
          <a:p>
            <a:pPr>
              <a:spcAft>
                <a:spcPts val="600"/>
              </a:spcAft>
            </a:pPr>
            <a:r>
              <a:rPr lang="fr-FR" dirty="0"/>
              <a:t>Pas à pas de l’adhésion en ligne – version employeur</a:t>
            </a:r>
            <a:endParaRPr lang="fr-FR" kern="1200" dirty="0">
              <a:latin typeface="+mn-lt"/>
              <a:ea typeface="+mn-ea"/>
              <a:cs typeface="+mn-cs"/>
            </a:endParaRPr>
          </a:p>
        </p:txBody>
      </p:sp>
      <p:sp>
        <p:nvSpPr>
          <p:cNvPr id="5" name="Espace réservé du numéro de diapositive 4">
            <a:extLst>
              <a:ext uri="{FF2B5EF4-FFF2-40B4-BE49-F238E27FC236}">
                <a16:creationId xmlns:a16="http://schemas.microsoft.com/office/drawing/2014/main" id="{8873552C-63E7-435F-9271-AFE6FAB3AA9C}"/>
              </a:ext>
            </a:extLst>
          </p:cNvPr>
          <p:cNvSpPr>
            <a:spLocks noGrp="1"/>
          </p:cNvSpPr>
          <p:nvPr>
            <p:ph type="sldNum" sz="quarter" idx="12"/>
          </p:nvPr>
        </p:nvSpPr>
        <p:spPr>
          <a:xfrm>
            <a:off x="11194256" y="6356350"/>
            <a:ext cx="385763" cy="365125"/>
          </a:xfrm>
        </p:spPr>
        <p:txBody>
          <a:bodyPr vert="horz" lIns="91440" tIns="45720" rIns="91440" bIns="45720" rtlCol="0" anchor="ctr">
            <a:normAutofit/>
          </a:bodyPr>
          <a:lstStyle/>
          <a:p>
            <a:pPr>
              <a:spcAft>
                <a:spcPts val="600"/>
              </a:spcAft>
            </a:pPr>
            <a:fld id="{4F7C0F30-2BA6-4E2D-AFC7-62C5E77ECC9C}" type="slidenum">
              <a:rPr lang="fr-FR" smtClean="0"/>
              <a:pPr>
                <a:spcAft>
                  <a:spcPts val="600"/>
                </a:spcAft>
              </a:pPr>
              <a:t>2</a:t>
            </a:fld>
            <a:endParaRPr lang="fr-FR"/>
          </a:p>
        </p:txBody>
      </p:sp>
      <p:pic>
        <p:nvPicPr>
          <p:cNvPr id="20" name="Image 19">
            <a:extLst>
              <a:ext uri="{FF2B5EF4-FFF2-40B4-BE49-F238E27FC236}">
                <a16:creationId xmlns:a16="http://schemas.microsoft.com/office/drawing/2014/main" id="{0B5A04DF-B552-DD12-F911-7A864195B2BD}"/>
              </a:ext>
            </a:extLst>
          </p:cNvPr>
          <p:cNvPicPr>
            <a:picLocks noChangeAspect="1"/>
          </p:cNvPicPr>
          <p:nvPr/>
        </p:nvPicPr>
        <p:blipFill rotWithShape="1">
          <a:blip r:embed="rId2"/>
          <a:srcRect l="11980" t="3554" r="7255"/>
          <a:stretch/>
        </p:blipFill>
        <p:spPr>
          <a:xfrm>
            <a:off x="8460582" y="2461244"/>
            <a:ext cx="3119437" cy="3231486"/>
          </a:xfrm>
          <a:prstGeom prst="rect">
            <a:avLst/>
          </a:prstGeom>
          <a:noFill/>
        </p:spPr>
      </p:pic>
      <p:sp>
        <p:nvSpPr>
          <p:cNvPr id="21" name="Zone de texte 24">
            <a:extLst>
              <a:ext uri="{FF2B5EF4-FFF2-40B4-BE49-F238E27FC236}">
                <a16:creationId xmlns:a16="http://schemas.microsoft.com/office/drawing/2014/main" id="{6F3B5916-E766-3F60-01E6-B3557435A266}"/>
              </a:ext>
            </a:extLst>
          </p:cNvPr>
          <p:cNvSpPr txBox="1">
            <a:spLocks noChangeArrowheads="1"/>
          </p:cNvSpPr>
          <p:nvPr/>
        </p:nvSpPr>
        <p:spPr bwMode="auto">
          <a:xfrm>
            <a:off x="409295" y="3788987"/>
            <a:ext cx="4266882" cy="2677925"/>
          </a:xfrm>
          <a:prstGeom prst="rect">
            <a:avLst/>
          </a:prstGeom>
          <a:solidFill>
            <a:schemeClr val="bg1">
              <a:lumMod val="95000"/>
            </a:schemeClr>
          </a:solidFill>
          <a:ln w="28575">
            <a:headEnd/>
            <a:tailEnd/>
          </a:ln>
        </p:spPr>
        <p:style>
          <a:lnRef idx="2">
            <a:schemeClr val="accent2"/>
          </a:lnRef>
          <a:fillRef idx="1">
            <a:schemeClr val="lt1"/>
          </a:fillRef>
          <a:effectRef idx="0">
            <a:schemeClr val="accent2"/>
          </a:effectRef>
          <a:fontRef idx="minor">
            <a:schemeClr val="dk1"/>
          </a:fontRef>
        </p:style>
        <p:txBody>
          <a:bodyPr rot="0" vert="horz" wrap="square" lIns="91440" tIns="45720" rIns="91440" bIns="45720" anchor="t" anchorCtr="0">
            <a:noAutofit/>
          </a:bodyPr>
          <a:lstStyle/>
          <a:p>
            <a:pPr>
              <a:lnSpc>
                <a:spcPct val="135000"/>
              </a:lnSpc>
            </a:pPr>
            <a:r>
              <a:rPr lang="fr-FR" sz="1100" b="1" dirty="0">
                <a:solidFill>
                  <a:srgbClr val="676665"/>
                </a:solidFill>
                <a:effectLst/>
                <a:ea typeface="Arial" panose="020B0604020202020204" pitchFamily="34" charset="0"/>
              </a:rPr>
              <a:t>Une vision 360 :</a:t>
            </a:r>
            <a:endParaRPr lang="fr-FR" sz="1100" b="1" dirty="0">
              <a:solidFill>
                <a:srgbClr val="676665"/>
              </a:solidFill>
              <a:ea typeface="Arial" panose="020B0604020202020204" pitchFamily="34" charset="0"/>
            </a:endParaRPr>
          </a:p>
          <a:p>
            <a:pPr>
              <a:lnSpc>
                <a:spcPct val="135000"/>
              </a:lnSpc>
            </a:pPr>
            <a:endParaRPr lang="fr-FR" sz="1100" dirty="0">
              <a:solidFill>
                <a:srgbClr val="676665"/>
              </a:solidFill>
              <a:effectLst/>
              <a:ea typeface="Arial" panose="020B0604020202020204" pitchFamily="34" charset="0"/>
            </a:endParaRPr>
          </a:p>
          <a:p>
            <a:pPr marL="457200" indent="-228600">
              <a:lnSpc>
                <a:spcPct val="135000"/>
              </a:lnSpc>
              <a:buClr>
                <a:schemeClr val="accent2"/>
              </a:buClr>
              <a:buFont typeface="Arial" panose="020B0604020202020204" pitchFamily="34" charset="0"/>
              <a:buChar char="•"/>
              <a:tabLst>
                <a:tab pos="180340" algn="l"/>
                <a:tab pos="449580" algn="l"/>
              </a:tabLst>
            </a:pPr>
            <a:r>
              <a:rPr lang="fr-FR" sz="1100" dirty="0">
                <a:solidFill>
                  <a:srgbClr val="676665"/>
                </a:solidFill>
                <a:effectLst/>
                <a:ea typeface="Arial" panose="020B0604020202020204" pitchFamily="34" charset="0"/>
              </a:rPr>
              <a:t>Consulter ses </a:t>
            </a:r>
            <a:r>
              <a:rPr lang="fr-FR" sz="1100" b="1" dirty="0">
                <a:solidFill>
                  <a:srgbClr val="676665"/>
                </a:solidFill>
                <a:effectLst/>
                <a:ea typeface="Arial" panose="020B0604020202020204" pitchFamily="34" charset="0"/>
              </a:rPr>
              <a:t>documents contractuels</a:t>
            </a:r>
            <a:endParaRPr lang="fr-FR" sz="1100" dirty="0">
              <a:solidFill>
                <a:srgbClr val="676665"/>
              </a:solidFill>
              <a:ea typeface="Arial" panose="020B0604020202020204" pitchFamily="34" charset="0"/>
            </a:endParaRPr>
          </a:p>
          <a:p>
            <a:pPr marL="457200" indent="-228600">
              <a:lnSpc>
                <a:spcPct val="135000"/>
              </a:lnSpc>
              <a:buClr>
                <a:schemeClr val="accent2"/>
              </a:buClr>
              <a:buFont typeface="Arial" panose="020B0604020202020204" pitchFamily="34" charset="0"/>
              <a:buChar char="•"/>
              <a:tabLst>
                <a:tab pos="180340" algn="l"/>
                <a:tab pos="449580" algn="l"/>
              </a:tabLst>
            </a:pPr>
            <a:r>
              <a:rPr lang="fr-FR" sz="1100" b="1" dirty="0">
                <a:solidFill>
                  <a:srgbClr val="676665"/>
                </a:solidFill>
                <a:effectLst/>
                <a:ea typeface="Arial" panose="020B0604020202020204" pitchFamily="34" charset="0"/>
              </a:rPr>
              <a:t>Suivi des adhésions</a:t>
            </a:r>
            <a:r>
              <a:rPr lang="fr-FR" sz="1100" dirty="0">
                <a:solidFill>
                  <a:srgbClr val="676665"/>
                </a:solidFill>
                <a:effectLst/>
                <a:ea typeface="Arial" panose="020B0604020202020204" pitchFamily="34" charset="0"/>
              </a:rPr>
              <a:t> des adhérents </a:t>
            </a:r>
          </a:p>
          <a:p>
            <a:pPr marL="457200" indent="-228600">
              <a:lnSpc>
                <a:spcPct val="135000"/>
              </a:lnSpc>
              <a:buClr>
                <a:schemeClr val="accent2"/>
              </a:buClr>
              <a:buFont typeface="Arial" panose="020B0604020202020204" pitchFamily="34" charset="0"/>
              <a:buChar char="•"/>
              <a:tabLst>
                <a:tab pos="180340" algn="l"/>
                <a:tab pos="449580" algn="l"/>
              </a:tabLst>
            </a:pPr>
            <a:r>
              <a:rPr lang="fr-FR" sz="1100" dirty="0">
                <a:solidFill>
                  <a:srgbClr val="676665"/>
                </a:solidFill>
                <a:ea typeface="Arial" panose="020B0604020202020204" pitchFamily="34" charset="0"/>
              </a:rPr>
              <a:t>Un espace dédié à la </a:t>
            </a:r>
            <a:r>
              <a:rPr lang="fr-FR" sz="1100" b="1" dirty="0">
                <a:solidFill>
                  <a:srgbClr val="676665"/>
                </a:solidFill>
                <a:ea typeface="Arial" panose="020B0604020202020204" pitchFamily="34" charset="0"/>
              </a:rPr>
              <a:t>déclaration de vos cotisations</a:t>
            </a:r>
          </a:p>
          <a:p>
            <a:pPr marL="457200" indent="-228600">
              <a:lnSpc>
                <a:spcPct val="135000"/>
              </a:lnSpc>
              <a:buClr>
                <a:schemeClr val="accent2"/>
              </a:buClr>
              <a:buFont typeface="Arial" panose="020B0604020202020204" pitchFamily="34" charset="0"/>
              <a:buChar char="•"/>
              <a:tabLst>
                <a:tab pos="180340" algn="l"/>
                <a:tab pos="449580" algn="l"/>
              </a:tabLst>
            </a:pPr>
            <a:r>
              <a:rPr lang="fr-FR" sz="1100" b="1" dirty="0">
                <a:solidFill>
                  <a:srgbClr val="676665"/>
                </a:solidFill>
                <a:effectLst/>
                <a:ea typeface="Arial" panose="020B0604020202020204" pitchFamily="34" charset="0"/>
              </a:rPr>
              <a:t>Visualiser tous les dossiers</a:t>
            </a:r>
            <a:r>
              <a:rPr lang="fr-FR" sz="1100" dirty="0">
                <a:solidFill>
                  <a:srgbClr val="676665"/>
                </a:solidFill>
                <a:effectLst/>
                <a:ea typeface="Arial" panose="020B0604020202020204" pitchFamily="34" charset="0"/>
              </a:rPr>
              <a:t> d’indemnisation de vos agents</a:t>
            </a:r>
          </a:p>
          <a:p>
            <a:pPr marL="457200" indent="-228600">
              <a:lnSpc>
                <a:spcPct val="135000"/>
              </a:lnSpc>
              <a:buClr>
                <a:schemeClr val="accent2"/>
              </a:buClr>
              <a:buFont typeface="Arial" panose="020B0604020202020204" pitchFamily="34" charset="0"/>
              <a:buChar char="•"/>
              <a:tabLst>
                <a:tab pos="180340" algn="l"/>
                <a:tab pos="449580" algn="l"/>
              </a:tabLst>
            </a:pPr>
            <a:endParaRPr lang="fr-FR" sz="1100" dirty="0">
              <a:solidFill>
                <a:srgbClr val="676665"/>
              </a:solidFill>
              <a:effectLst/>
              <a:ea typeface="Arial" panose="020B0604020202020204" pitchFamily="34" charset="0"/>
            </a:endParaRPr>
          </a:p>
          <a:p>
            <a:pPr>
              <a:lnSpc>
                <a:spcPct val="135000"/>
              </a:lnSpc>
            </a:pPr>
            <a:r>
              <a:rPr lang="fr-FR" sz="1100" b="1" dirty="0">
                <a:solidFill>
                  <a:srgbClr val="676665"/>
                </a:solidFill>
                <a:effectLst/>
                <a:ea typeface="Arial" panose="020B0604020202020204" pitchFamily="34" charset="0"/>
              </a:rPr>
              <a:t>Votre espace client est interconnecté avec celui de vos agents</a:t>
            </a:r>
            <a:r>
              <a:rPr lang="fr-FR" sz="1100" dirty="0">
                <a:solidFill>
                  <a:srgbClr val="676665"/>
                </a:solidFill>
                <a:effectLst/>
                <a:ea typeface="Arial" panose="020B0604020202020204" pitchFamily="34" charset="0"/>
              </a:rPr>
              <a:t>, ainsi les actions réalisées par vous ou vos agents sont visibles par l’autre.</a:t>
            </a:r>
          </a:p>
        </p:txBody>
      </p:sp>
    </p:spTree>
    <p:extLst>
      <p:ext uri="{BB962C8B-B14F-4D97-AF65-F5344CB8AC3E}">
        <p14:creationId xmlns:p14="http://schemas.microsoft.com/office/powerpoint/2010/main" val="2633820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3B085E22-8D8A-5103-DE85-FC8B4AFE1CB6}"/>
              </a:ext>
            </a:extLst>
          </p:cNvPr>
          <p:cNvSpPr>
            <a:spLocks noGrp="1"/>
          </p:cNvSpPr>
          <p:nvPr>
            <p:ph type="sldNum" sz="quarter" idx="12"/>
          </p:nvPr>
        </p:nvSpPr>
        <p:spPr/>
        <p:txBody>
          <a:bodyPr/>
          <a:lstStyle/>
          <a:p>
            <a:fld id="{4F7C0F30-2BA6-4E2D-AFC7-62C5E77ECC9C}" type="slidenum">
              <a:rPr lang="fr-FR" smtClean="0"/>
              <a:t>3</a:t>
            </a:fld>
            <a:endParaRPr lang="fr-FR" dirty="0"/>
          </a:p>
        </p:txBody>
      </p:sp>
      <p:sp>
        <p:nvSpPr>
          <p:cNvPr id="7" name="Titre 1">
            <a:extLst>
              <a:ext uri="{FF2B5EF4-FFF2-40B4-BE49-F238E27FC236}">
                <a16:creationId xmlns:a16="http://schemas.microsoft.com/office/drawing/2014/main" id="{2ED83918-7EDE-FF1B-1D28-4675AAACE5B4}"/>
              </a:ext>
            </a:extLst>
          </p:cNvPr>
          <p:cNvSpPr>
            <a:spLocks noGrp="1"/>
          </p:cNvSpPr>
          <p:nvPr>
            <p:ph type="title"/>
          </p:nvPr>
        </p:nvSpPr>
        <p:spPr>
          <a:xfrm>
            <a:off x="731838" y="327820"/>
            <a:ext cx="9000000" cy="865692"/>
          </a:xfrm>
        </p:spPr>
        <p:txBody>
          <a:bodyPr>
            <a:normAutofit/>
          </a:bodyPr>
          <a:lstStyle/>
          <a:p>
            <a:r>
              <a:rPr lang="fr-FR" sz="1800" noProof="0" dirty="0"/>
              <a:t>Adhésion</a:t>
            </a:r>
          </a:p>
        </p:txBody>
      </p:sp>
      <p:sp>
        <p:nvSpPr>
          <p:cNvPr id="8" name="ZoneTexte 7">
            <a:extLst>
              <a:ext uri="{FF2B5EF4-FFF2-40B4-BE49-F238E27FC236}">
                <a16:creationId xmlns:a16="http://schemas.microsoft.com/office/drawing/2014/main" id="{81BBF94F-F4C3-D08D-BF37-F37ED6CF776A}"/>
              </a:ext>
            </a:extLst>
          </p:cNvPr>
          <p:cNvSpPr txBox="1"/>
          <p:nvPr/>
        </p:nvSpPr>
        <p:spPr>
          <a:xfrm>
            <a:off x="731838" y="859627"/>
            <a:ext cx="9988413" cy="2059475"/>
          </a:xfrm>
          <a:prstGeom prst="rect">
            <a:avLst/>
          </a:prstGeom>
          <a:noFill/>
        </p:spPr>
        <p:txBody>
          <a:bodyPr wrap="square" rtlCol="0">
            <a:spAutoFit/>
          </a:bodyPr>
          <a:lstStyle/>
          <a:p>
            <a:pPr>
              <a:lnSpc>
                <a:spcPct val="135000"/>
              </a:lnSpc>
            </a:pPr>
            <a:r>
              <a:rPr lang="fr-FR" sz="1200" dirty="0">
                <a:solidFill>
                  <a:srgbClr val="676665"/>
                </a:solidFill>
                <a:effectLst/>
                <a:latin typeface="Arial" panose="020B0604020202020204" pitchFamily="34" charset="0"/>
                <a:ea typeface="Times New Roman" panose="02020603050405020304" pitchFamily="18" charset="0"/>
              </a:rPr>
              <a:t>En tant que collectivité vous avez été destinataire </a:t>
            </a:r>
            <a:r>
              <a:rPr lang="fr-FR" sz="1200" b="1" dirty="0">
                <a:solidFill>
                  <a:srgbClr val="676665"/>
                </a:solidFill>
                <a:effectLst/>
                <a:latin typeface="Arial" panose="020B0604020202020204" pitchFamily="34" charset="0"/>
                <a:ea typeface="Times New Roman" panose="02020603050405020304" pitchFamily="18" charset="0"/>
              </a:rPr>
              <a:t>d’un mail d’invitation de votre Centre de gestion pour adhérer.</a:t>
            </a:r>
            <a:endParaRPr lang="fr-FR" sz="1200" dirty="0">
              <a:solidFill>
                <a:srgbClr val="676665"/>
              </a:solidFill>
              <a:effectLst/>
              <a:latin typeface="Arial" panose="020B0604020202020204" pitchFamily="34" charset="0"/>
              <a:ea typeface="Arial" panose="020B0604020202020204" pitchFamily="34" charset="0"/>
            </a:endParaRPr>
          </a:p>
          <a:p>
            <a:pPr>
              <a:lnSpc>
                <a:spcPct val="135000"/>
              </a:lnSpc>
            </a:pPr>
            <a:r>
              <a:rPr lang="fr-FR" sz="1200" dirty="0">
                <a:solidFill>
                  <a:srgbClr val="676665"/>
                </a:solidFill>
                <a:effectLst/>
                <a:latin typeface="Arial" panose="020B0604020202020204" pitchFamily="34" charset="0"/>
                <a:ea typeface="Times New Roman" panose="02020603050405020304" pitchFamily="18" charset="0"/>
              </a:rPr>
              <a:t>Dans ce dernier</a:t>
            </a:r>
            <a:r>
              <a:rPr lang="fr-FR" sz="1200" b="1" dirty="0">
                <a:solidFill>
                  <a:srgbClr val="676665"/>
                </a:solidFill>
                <a:effectLst/>
                <a:latin typeface="Arial" panose="020B0604020202020204" pitchFamily="34" charset="0"/>
                <a:ea typeface="Times New Roman" panose="02020603050405020304" pitchFamily="18" charset="0"/>
              </a:rPr>
              <a:t> </a:t>
            </a:r>
            <a:r>
              <a:rPr lang="fr-FR" sz="1200" dirty="0">
                <a:solidFill>
                  <a:srgbClr val="676665"/>
                </a:solidFill>
                <a:effectLst/>
                <a:latin typeface="Arial" panose="020B0604020202020204" pitchFamily="34" charset="0"/>
                <a:ea typeface="Times New Roman" panose="02020603050405020304" pitchFamily="18" charset="0"/>
              </a:rPr>
              <a:t>se trouve un certain nombre de </a:t>
            </a:r>
            <a:r>
              <a:rPr lang="fr-FR" sz="1200" b="1" dirty="0">
                <a:solidFill>
                  <a:srgbClr val="676665"/>
                </a:solidFill>
                <a:effectLst/>
                <a:latin typeface="Arial" panose="020B0604020202020204" pitchFamily="34" charset="0"/>
                <a:ea typeface="Times New Roman" panose="02020603050405020304" pitchFamily="18" charset="0"/>
              </a:rPr>
              <a:t>supports d’information essentiels pour adhérer à la convention de participation et vous accompagner dans la démarche d’adhésion à la prévoyance complémentaire.</a:t>
            </a:r>
          </a:p>
          <a:p>
            <a:pPr>
              <a:lnSpc>
                <a:spcPct val="135000"/>
              </a:lnSpc>
            </a:pPr>
            <a:endParaRPr lang="fr-FR" sz="1200" b="1" dirty="0">
              <a:solidFill>
                <a:srgbClr val="676665"/>
              </a:solidFill>
              <a:latin typeface="Arial" panose="020B0604020202020204" pitchFamily="34" charset="0"/>
              <a:ea typeface="Arial" panose="020B0604020202020204" pitchFamily="34" charset="0"/>
            </a:endParaRPr>
          </a:p>
          <a:p>
            <a:pPr>
              <a:lnSpc>
                <a:spcPct val="135000"/>
              </a:lnSpc>
            </a:pPr>
            <a:r>
              <a:rPr lang="fr-FR" sz="1200" b="1" dirty="0">
                <a:solidFill>
                  <a:srgbClr val="676665"/>
                </a:solidFill>
                <a:effectLst/>
                <a:latin typeface="Arial" panose="020B0604020202020204" pitchFamily="34" charset="0"/>
                <a:ea typeface="Times New Roman" panose="02020603050405020304" pitchFamily="18" charset="0"/>
              </a:rPr>
              <a:t>Cette invitation est personnelle et nécessitera </a:t>
            </a:r>
            <a:r>
              <a:rPr lang="fr-FR" sz="1200" b="1" dirty="0">
                <a:solidFill>
                  <a:srgbClr val="676665"/>
                </a:solidFill>
                <a:effectLst/>
                <a:latin typeface="Arial" panose="020B0604020202020204" pitchFamily="34" charset="0"/>
                <a:ea typeface="Arial" panose="020B0604020202020204" pitchFamily="34" charset="0"/>
              </a:rPr>
              <a:t>pour des raisons de sécurité, une double authentification par mail.</a:t>
            </a:r>
            <a:endParaRPr lang="fr-FR" sz="1200" dirty="0">
              <a:solidFill>
                <a:srgbClr val="676665"/>
              </a:solidFill>
              <a:effectLst/>
              <a:latin typeface="Arial" panose="020B0604020202020204" pitchFamily="34" charset="0"/>
              <a:ea typeface="Arial" panose="020B0604020202020204" pitchFamily="34" charset="0"/>
            </a:endParaRPr>
          </a:p>
          <a:p>
            <a:pPr>
              <a:lnSpc>
                <a:spcPct val="135000"/>
              </a:lnSpc>
            </a:pPr>
            <a:r>
              <a:rPr lang="fr-FR" sz="1200" dirty="0">
                <a:solidFill>
                  <a:srgbClr val="676665"/>
                </a:solidFill>
                <a:effectLst/>
                <a:latin typeface="Arial" panose="020B0604020202020204" pitchFamily="34" charset="0"/>
                <a:ea typeface="Arial" panose="020B0604020202020204" pitchFamily="34" charset="0"/>
              </a:rPr>
              <a:t> </a:t>
            </a:r>
          </a:p>
          <a:p>
            <a:pPr>
              <a:lnSpc>
                <a:spcPct val="135000"/>
              </a:lnSpc>
            </a:pPr>
            <a:r>
              <a:rPr lang="fr-FR" sz="1200" dirty="0">
                <a:solidFill>
                  <a:srgbClr val="676665"/>
                </a:solidFill>
                <a:effectLst/>
                <a:latin typeface="Arial" panose="020B0604020202020204" pitchFamily="34" charset="0"/>
                <a:ea typeface="Arial" panose="020B0604020202020204" pitchFamily="34" charset="0"/>
              </a:rPr>
              <a:t>Une fois cette action réalisée, vous serez destinataire d’un nouveau mail d’une validité de 24h vous permettant d’accéder au parcours d’affiliation de la convention.</a:t>
            </a:r>
          </a:p>
        </p:txBody>
      </p:sp>
      <p:pic>
        <p:nvPicPr>
          <p:cNvPr id="9" name="Image 8">
            <a:extLst>
              <a:ext uri="{FF2B5EF4-FFF2-40B4-BE49-F238E27FC236}">
                <a16:creationId xmlns:a16="http://schemas.microsoft.com/office/drawing/2014/main" id="{DFE60DDC-383D-7718-086C-33CAED8E8870}"/>
              </a:ext>
            </a:extLst>
          </p:cNvPr>
          <p:cNvPicPr>
            <a:picLocks noChangeAspect="1"/>
          </p:cNvPicPr>
          <p:nvPr/>
        </p:nvPicPr>
        <p:blipFill>
          <a:blip r:embed="rId2"/>
          <a:stretch>
            <a:fillRect/>
          </a:stretch>
        </p:blipFill>
        <p:spPr>
          <a:xfrm>
            <a:off x="1098113" y="3164907"/>
            <a:ext cx="4207760" cy="1481338"/>
          </a:xfrm>
          <a:prstGeom prst="rect">
            <a:avLst/>
          </a:prstGeom>
          <a:ln w="19050">
            <a:solidFill>
              <a:schemeClr val="accent2"/>
            </a:solidFill>
          </a:ln>
        </p:spPr>
      </p:pic>
      <p:sp>
        <p:nvSpPr>
          <p:cNvPr id="10" name="ZoneTexte 9">
            <a:extLst>
              <a:ext uri="{FF2B5EF4-FFF2-40B4-BE49-F238E27FC236}">
                <a16:creationId xmlns:a16="http://schemas.microsoft.com/office/drawing/2014/main" id="{DC4F2D83-CF5C-D8DC-738F-FB2573071FDF}"/>
              </a:ext>
            </a:extLst>
          </p:cNvPr>
          <p:cNvSpPr txBox="1"/>
          <p:nvPr/>
        </p:nvSpPr>
        <p:spPr>
          <a:xfrm>
            <a:off x="5834170" y="3584658"/>
            <a:ext cx="5056700" cy="830997"/>
          </a:xfrm>
          <a:prstGeom prst="rect">
            <a:avLst/>
          </a:prstGeom>
          <a:noFill/>
        </p:spPr>
        <p:txBody>
          <a:bodyPr wrap="square" rtlCol="0">
            <a:spAutoFit/>
          </a:bodyPr>
          <a:lstStyle/>
          <a:p>
            <a:r>
              <a:rPr lang="fr-FR" sz="1200" dirty="0">
                <a:solidFill>
                  <a:srgbClr val="676665"/>
                </a:solidFill>
                <a:effectLst/>
                <a:latin typeface="Arial" panose="020B0604020202020204" pitchFamily="34" charset="0"/>
                <a:ea typeface="Times New Roman" panose="02020603050405020304" pitchFamily="18" charset="0"/>
              </a:rPr>
              <a:t>Il est à préciser que ce mail d’invitation peut être unique pour permettre à vos collectivités qui auraient la gestion de plusieurs structures de les faire adhérer une à une depuis la même invitation.</a:t>
            </a:r>
            <a:endParaRPr lang="fr-FR" sz="1200" dirty="0">
              <a:solidFill>
                <a:srgbClr val="676665"/>
              </a:solidFill>
              <a:effectLst/>
              <a:latin typeface="Arial" panose="020B0604020202020204" pitchFamily="34" charset="0"/>
              <a:ea typeface="Arial" panose="020B0604020202020204" pitchFamily="34" charset="0"/>
            </a:endParaRPr>
          </a:p>
          <a:p>
            <a:endParaRPr lang="fr-FR" sz="1200" dirty="0"/>
          </a:p>
        </p:txBody>
      </p:sp>
      <p:sp>
        <p:nvSpPr>
          <p:cNvPr id="12" name="ZoneTexte 11">
            <a:extLst>
              <a:ext uri="{FF2B5EF4-FFF2-40B4-BE49-F238E27FC236}">
                <a16:creationId xmlns:a16="http://schemas.microsoft.com/office/drawing/2014/main" id="{A9D28968-D8B1-6A5E-C189-9943A158C311}"/>
              </a:ext>
            </a:extLst>
          </p:cNvPr>
          <p:cNvSpPr txBox="1"/>
          <p:nvPr/>
        </p:nvSpPr>
        <p:spPr>
          <a:xfrm>
            <a:off x="-894060" y="5137855"/>
            <a:ext cx="9011235" cy="602922"/>
          </a:xfrm>
          <a:prstGeom prst="rect">
            <a:avLst/>
          </a:prstGeom>
          <a:noFill/>
        </p:spPr>
        <p:txBody>
          <a:bodyPr wrap="square">
            <a:spAutoFit/>
          </a:bodyPr>
          <a:lstStyle/>
          <a:p>
            <a:pPr marL="594360" marR="594360" algn="ctr">
              <a:lnSpc>
                <a:spcPct val="135000"/>
              </a:lnSpc>
              <a:spcBef>
                <a:spcPts val="1200"/>
              </a:spcBef>
              <a:spcAft>
                <a:spcPts val="1200"/>
              </a:spcAft>
            </a:pPr>
            <a:r>
              <a:rPr lang="fr-FR" sz="1300" b="1" dirty="0">
                <a:solidFill>
                  <a:srgbClr val="676665"/>
                </a:solidFill>
                <a:latin typeface="Arial" panose="020B0604020202020204" pitchFamily="34" charset="0"/>
                <a:ea typeface="Arial" panose="020B0604020202020204" pitchFamily="34" charset="0"/>
              </a:rPr>
              <a:t>À</a:t>
            </a:r>
            <a:r>
              <a:rPr lang="fr-FR" sz="1300" b="1" i="0" dirty="0">
                <a:solidFill>
                  <a:srgbClr val="676665"/>
                </a:solidFill>
                <a:effectLst/>
                <a:latin typeface="Arial" panose="020B0604020202020204" pitchFamily="34" charset="0"/>
                <a:ea typeface="Arial" panose="020B0604020202020204" pitchFamily="34" charset="0"/>
              </a:rPr>
              <a:t> la suite de cette validation, votre collectivité adhère</a:t>
            </a:r>
            <a:br>
              <a:rPr lang="fr-FR" sz="1300" b="1" i="0" dirty="0">
                <a:solidFill>
                  <a:srgbClr val="676665"/>
                </a:solidFill>
                <a:effectLst/>
                <a:latin typeface="Arial" panose="020B0604020202020204" pitchFamily="34" charset="0"/>
                <a:ea typeface="Arial" panose="020B0604020202020204" pitchFamily="34" charset="0"/>
              </a:rPr>
            </a:br>
            <a:r>
              <a:rPr lang="fr-FR" sz="1300" b="1" i="0" dirty="0">
                <a:solidFill>
                  <a:srgbClr val="676665"/>
                </a:solidFill>
                <a:effectLst/>
                <a:latin typeface="Arial" panose="020B0604020202020204" pitchFamily="34" charset="0"/>
                <a:ea typeface="Arial" panose="020B0604020202020204" pitchFamily="34" charset="0"/>
              </a:rPr>
              <a:t>de manière simple et fluide en 4 étapes clés.</a:t>
            </a:r>
            <a:endParaRPr lang="fr-FR" sz="1300" b="1" i="1" dirty="0">
              <a:solidFill>
                <a:srgbClr val="676665"/>
              </a:solidFill>
              <a:effectLst/>
              <a:latin typeface="Arial" panose="020B0604020202020204" pitchFamily="34" charset="0"/>
              <a:ea typeface="Arial" panose="020B0604020202020204" pitchFamily="34" charset="0"/>
            </a:endParaRPr>
          </a:p>
        </p:txBody>
      </p:sp>
      <p:pic>
        <p:nvPicPr>
          <p:cNvPr id="13" name="Image 12">
            <a:extLst>
              <a:ext uri="{FF2B5EF4-FFF2-40B4-BE49-F238E27FC236}">
                <a16:creationId xmlns:a16="http://schemas.microsoft.com/office/drawing/2014/main" id="{35C497D3-C72B-AE08-D025-F5D00D4921C5}"/>
              </a:ext>
            </a:extLst>
          </p:cNvPr>
          <p:cNvPicPr>
            <a:picLocks noChangeAspect="1"/>
          </p:cNvPicPr>
          <p:nvPr/>
        </p:nvPicPr>
        <p:blipFill>
          <a:blip r:embed="rId3"/>
          <a:stretch>
            <a:fillRect/>
          </a:stretch>
        </p:blipFill>
        <p:spPr>
          <a:xfrm>
            <a:off x="6787526" y="4973949"/>
            <a:ext cx="4103344" cy="895965"/>
          </a:xfrm>
          <a:prstGeom prst="rect">
            <a:avLst/>
          </a:prstGeom>
        </p:spPr>
      </p:pic>
      <p:sp>
        <p:nvSpPr>
          <p:cNvPr id="2" name="Espace réservé du pied de page 3">
            <a:extLst>
              <a:ext uri="{FF2B5EF4-FFF2-40B4-BE49-F238E27FC236}">
                <a16:creationId xmlns:a16="http://schemas.microsoft.com/office/drawing/2014/main" id="{17899DD7-B700-D772-34DB-F3CD4E30D167}"/>
              </a:ext>
            </a:extLst>
          </p:cNvPr>
          <p:cNvSpPr>
            <a:spLocks noGrp="1"/>
          </p:cNvSpPr>
          <p:nvPr>
            <p:ph type="ftr" sz="quarter" idx="11"/>
          </p:nvPr>
        </p:nvSpPr>
        <p:spPr>
          <a:xfrm>
            <a:off x="8005763" y="6466912"/>
            <a:ext cx="3119437" cy="144000"/>
          </a:xfrm>
        </p:spPr>
        <p:txBody>
          <a:bodyPr vert="horz" lIns="91440" tIns="0" rIns="91440" bIns="0" rtlCol="0" anchor="b">
            <a:normAutofit fontScale="92500"/>
          </a:bodyPr>
          <a:lstStyle/>
          <a:p>
            <a:pPr>
              <a:spcAft>
                <a:spcPts val="600"/>
              </a:spcAft>
            </a:pPr>
            <a:r>
              <a:rPr lang="fr-FR" dirty="0"/>
              <a:t>Pas à pas de l’adhésion en ligne – version employeur</a:t>
            </a:r>
            <a:endParaRPr lang="fr-FR" kern="1200" dirty="0">
              <a:latin typeface="+mn-lt"/>
              <a:ea typeface="+mn-ea"/>
              <a:cs typeface="+mn-cs"/>
            </a:endParaRPr>
          </a:p>
        </p:txBody>
      </p:sp>
      <p:cxnSp>
        <p:nvCxnSpPr>
          <p:cNvPr id="4" name="Connecteur droit 3">
            <a:extLst>
              <a:ext uri="{FF2B5EF4-FFF2-40B4-BE49-F238E27FC236}">
                <a16:creationId xmlns:a16="http://schemas.microsoft.com/office/drawing/2014/main" id="{631E3837-D074-7982-7CC9-6D0AEA69D064}"/>
              </a:ext>
            </a:extLst>
          </p:cNvPr>
          <p:cNvCxnSpPr/>
          <p:nvPr/>
        </p:nvCxnSpPr>
        <p:spPr>
          <a:xfrm>
            <a:off x="5750488" y="3439547"/>
            <a:ext cx="0" cy="952551"/>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84367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E976C457-030E-CA9A-58E9-36A20B27BB8A}"/>
              </a:ext>
            </a:extLst>
          </p:cNvPr>
          <p:cNvSpPr>
            <a:spLocks noGrp="1"/>
          </p:cNvSpPr>
          <p:nvPr>
            <p:ph type="sldNum" sz="quarter" idx="12"/>
          </p:nvPr>
        </p:nvSpPr>
        <p:spPr/>
        <p:txBody>
          <a:bodyPr/>
          <a:lstStyle/>
          <a:p>
            <a:fld id="{4F7C0F30-2BA6-4E2D-AFC7-62C5E77ECC9C}" type="slidenum">
              <a:rPr lang="fr-FR" smtClean="0"/>
              <a:t>4</a:t>
            </a:fld>
            <a:endParaRPr lang="fr-FR" dirty="0"/>
          </a:p>
        </p:txBody>
      </p:sp>
      <p:sp>
        <p:nvSpPr>
          <p:cNvPr id="6" name="Titre 5">
            <a:extLst>
              <a:ext uri="{FF2B5EF4-FFF2-40B4-BE49-F238E27FC236}">
                <a16:creationId xmlns:a16="http://schemas.microsoft.com/office/drawing/2014/main" id="{7405974D-F878-85EF-E8B4-7CE0D60CACEF}"/>
              </a:ext>
            </a:extLst>
          </p:cNvPr>
          <p:cNvSpPr>
            <a:spLocks noGrp="1"/>
          </p:cNvSpPr>
          <p:nvPr>
            <p:ph type="title"/>
          </p:nvPr>
        </p:nvSpPr>
        <p:spPr/>
        <p:txBody>
          <a:bodyPr/>
          <a:lstStyle/>
          <a:p>
            <a:r>
              <a:rPr lang="fr-FR" dirty="0"/>
              <a:t>Saisie des informations</a:t>
            </a:r>
          </a:p>
        </p:txBody>
      </p:sp>
      <p:sp>
        <p:nvSpPr>
          <p:cNvPr id="7" name="ZoneTexte 6">
            <a:extLst>
              <a:ext uri="{FF2B5EF4-FFF2-40B4-BE49-F238E27FC236}">
                <a16:creationId xmlns:a16="http://schemas.microsoft.com/office/drawing/2014/main" id="{E949B180-57C4-DF35-89AA-B8930C188A68}"/>
              </a:ext>
            </a:extLst>
          </p:cNvPr>
          <p:cNvSpPr txBox="1"/>
          <p:nvPr/>
        </p:nvSpPr>
        <p:spPr>
          <a:xfrm>
            <a:off x="5653723" y="960469"/>
            <a:ext cx="5083946" cy="646331"/>
          </a:xfrm>
          <a:prstGeom prst="rect">
            <a:avLst/>
          </a:prstGeom>
          <a:noFill/>
        </p:spPr>
        <p:txBody>
          <a:bodyPr wrap="square" rtlCol="0">
            <a:spAutoFit/>
          </a:bodyPr>
          <a:lstStyle/>
          <a:p>
            <a:r>
              <a:rPr lang="fr-FR" sz="1200" dirty="0">
                <a:solidFill>
                  <a:srgbClr val="676665"/>
                </a:solidFill>
                <a:effectLst/>
                <a:latin typeface="Arial" panose="020B0604020202020204" pitchFamily="34" charset="0"/>
                <a:ea typeface="Arial" panose="020B0604020202020204" pitchFamily="34" charset="0"/>
              </a:rPr>
              <a:t>Depuis cette étape compléter les informations liées à votre collectivité et définissez le contact à privilégier.</a:t>
            </a:r>
          </a:p>
          <a:p>
            <a:endParaRPr lang="fr-FR" sz="1200" dirty="0"/>
          </a:p>
        </p:txBody>
      </p:sp>
      <p:pic>
        <p:nvPicPr>
          <p:cNvPr id="8" name="Image 7">
            <a:extLst>
              <a:ext uri="{FF2B5EF4-FFF2-40B4-BE49-F238E27FC236}">
                <a16:creationId xmlns:a16="http://schemas.microsoft.com/office/drawing/2014/main" id="{5C9E9BF5-9791-AD64-8BAC-54A62E7723DE}"/>
              </a:ext>
            </a:extLst>
          </p:cNvPr>
          <p:cNvPicPr>
            <a:picLocks noChangeAspect="1"/>
          </p:cNvPicPr>
          <p:nvPr/>
        </p:nvPicPr>
        <p:blipFill>
          <a:blip r:embed="rId2"/>
          <a:stretch>
            <a:fillRect/>
          </a:stretch>
        </p:blipFill>
        <p:spPr>
          <a:xfrm>
            <a:off x="571499" y="849456"/>
            <a:ext cx="4921885" cy="2062212"/>
          </a:xfrm>
          <a:prstGeom prst="rect">
            <a:avLst/>
          </a:prstGeom>
        </p:spPr>
      </p:pic>
      <p:pic>
        <p:nvPicPr>
          <p:cNvPr id="10" name="Image 9">
            <a:extLst>
              <a:ext uri="{FF2B5EF4-FFF2-40B4-BE49-F238E27FC236}">
                <a16:creationId xmlns:a16="http://schemas.microsoft.com/office/drawing/2014/main" id="{9753107B-14A1-1093-7482-27A00F4D52F1}"/>
              </a:ext>
            </a:extLst>
          </p:cNvPr>
          <p:cNvPicPr>
            <a:picLocks noChangeAspect="1"/>
          </p:cNvPicPr>
          <p:nvPr/>
        </p:nvPicPr>
        <p:blipFill>
          <a:blip r:embed="rId3"/>
          <a:stretch>
            <a:fillRect/>
          </a:stretch>
        </p:blipFill>
        <p:spPr>
          <a:xfrm>
            <a:off x="571498" y="2876751"/>
            <a:ext cx="4921885" cy="3653429"/>
          </a:xfrm>
          <a:prstGeom prst="rect">
            <a:avLst/>
          </a:prstGeom>
        </p:spPr>
      </p:pic>
      <p:sp>
        <p:nvSpPr>
          <p:cNvPr id="9" name="Rectangle 8">
            <a:extLst>
              <a:ext uri="{FF2B5EF4-FFF2-40B4-BE49-F238E27FC236}">
                <a16:creationId xmlns:a16="http://schemas.microsoft.com/office/drawing/2014/main" id="{73E7AA45-C74B-053D-23D1-3B9A141D076C}"/>
              </a:ext>
            </a:extLst>
          </p:cNvPr>
          <p:cNvSpPr/>
          <p:nvPr/>
        </p:nvSpPr>
        <p:spPr>
          <a:xfrm>
            <a:off x="571498" y="1665508"/>
            <a:ext cx="4921885" cy="1246160"/>
          </a:xfrm>
          <a:prstGeom prst="rect">
            <a:avLst/>
          </a:prstGeom>
          <a:no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14" name="Rectangle 13">
            <a:extLst>
              <a:ext uri="{FF2B5EF4-FFF2-40B4-BE49-F238E27FC236}">
                <a16:creationId xmlns:a16="http://schemas.microsoft.com/office/drawing/2014/main" id="{4CF2C0AE-DED4-D45F-2487-957FED532A67}"/>
              </a:ext>
            </a:extLst>
          </p:cNvPr>
          <p:cNvSpPr/>
          <p:nvPr/>
        </p:nvSpPr>
        <p:spPr>
          <a:xfrm>
            <a:off x="6197324" y="1751510"/>
            <a:ext cx="3570514" cy="1074156"/>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marL="180340" indent="-180340">
              <a:lnSpc>
                <a:spcPct val="135000"/>
              </a:lnSpc>
            </a:pPr>
            <a:r>
              <a:rPr lang="fr-FR" sz="1200" dirty="0">
                <a:solidFill>
                  <a:srgbClr val="676665"/>
                </a:solidFill>
                <a:latin typeface="Arial" panose="020B0604020202020204" pitchFamily="34" charset="0"/>
                <a:ea typeface="Arial" panose="020B0604020202020204" pitchFamily="34" charset="0"/>
              </a:rPr>
              <a:t>À</a:t>
            </a:r>
            <a:r>
              <a:rPr lang="fr-FR" sz="1200" dirty="0">
                <a:solidFill>
                  <a:srgbClr val="676665"/>
                </a:solidFill>
                <a:effectLst/>
                <a:latin typeface="Arial" panose="020B0604020202020204" pitchFamily="34" charset="0"/>
                <a:ea typeface="Arial" panose="020B0604020202020204" pitchFamily="34" charset="0"/>
              </a:rPr>
              <a:t> travers cette page, </a:t>
            </a:r>
          </a:p>
          <a:p>
            <a:pPr marL="342900" lvl="0" indent="-342900">
              <a:lnSpc>
                <a:spcPct val="135000"/>
              </a:lnSpc>
              <a:buFont typeface="Symbol" panose="05050102010706020507" pitchFamily="18" charset="2"/>
              <a:buChar char=""/>
              <a:tabLst>
                <a:tab pos="180340" algn="l"/>
                <a:tab pos="449580" algn="l"/>
              </a:tabLst>
            </a:pPr>
            <a:r>
              <a:rPr lang="fr-FR" sz="1200" dirty="0">
                <a:solidFill>
                  <a:srgbClr val="676665"/>
                </a:solidFill>
                <a:effectLst/>
                <a:latin typeface="Arial" panose="020B0604020202020204" pitchFamily="34" charset="0"/>
                <a:ea typeface="Arial" panose="020B0604020202020204" pitchFamily="34" charset="0"/>
              </a:rPr>
              <a:t>Identifier votre collectivité, </a:t>
            </a:r>
          </a:p>
          <a:p>
            <a:pPr marL="342900" lvl="0" indent="-342900">
              <a:lnSpc>
                <a:spcPct val="135000"/>
              </a:lnSpc>
              <a:buFont typeface="Symbol" panose="05050102010706020507" pitchFamily="18" charset="2"/>
              <a:buChar char=""/>
              <a:tabLst>
                <a:tab pos="180340" algn="l"/>
                <a:tab pos="449580" algn="l"/>
              </a:tabLst>
            </a:pPr>
            <a:r>
              <a:rPr lang="fr-FR" sz="1200" dirty="0">
                <a:solidFill>
                  <a:srgbClr val="676665"/>
                </a:solidFill>
                <a:effectLst/>
                <a:latin typeface="Arial" panose="020B0604020202020204" pitchFamily="34" charset="0"/>
                <a:ea typeface="Arial" panose="020B0604020202020204" pitchFamily="34" charset="0"/>
              </a:rPr>
              <a:t>Indiquer l’effectif de votre structure,</a:t>
            </a:r>
          </a:p>
          <a:p>
            <a:pPr marL="342900" lvl="0" indent="-342900">
              <a:lnSpc>
                <a:spcPct val="135000"/>
              </a:lnSpc>
              <a:buFont typeface="Symbol" panose="05050102010706020507" pitchFamily="18" charset="2"/>
              <a:buChar char=""/>
              <a:tabLst>
                <a:tab pos="180340" algn="l"/>
                <a:tab pos="449580" algn="l"/>
              </a:tabLst>
            </a:pPr>
            <a:r>
              <a:rPr lang="fr-FR" sz="1200" dirty="0">
                <a:solidFill>
                  <a:srgbClr val="676665"/>
                </a:solidFill>
                <a:effectLst/>
                <a:latin typeface="Arial" panose="020B0604020202020204" pitchFamily="34" charset="0"/>
                <a:ea typeface="Arial" panose="020B0604020202020204" pitchFamily="34" charset="0"/>
              </a:rPr>
              <a:t>Mentionner le montant de votre participation</a:t>
            </a:r>
            <a:r>
              <a:rPr lang="fr-FR" sz="1100" dirty="0">
                <a:solidFill>
                  <a:srgbClr val="676665"/>
                </a:solidFill>
                <a:effectLst/>
                <a:latin typeface="Arial" panose="020B0604020202020204" pitchFamily="34" charset="0"/>
                <a:ea typeface="Arial" panose="020B0604020202020204" pitchFamily="34" charset="0"/>
              </a:rPr>
              <a:t>.</a:t>
            </a:r>
          </a:p>
        </p:txBody>
      </p:sp>
      <p:cxnSp>
        <p:nvCxnSpPr>
          <p:cNvPr id="16" name="Connecteur droit avec flèche 15">
            <a:extLst>
              <a:ext uri="{FF2B5EF4-FFF2-40B4-BE49-F238E27FC236}">
                <a16:creationId xmlns:a16="http://schemas.microsoft.com/office/drawing/2014/main" id="{13675ADA-C370-AFF2-EF84-9472BAC9C6BD}"/>
              </a:ext>
            </a:extLst>
          </p:cNvPr>
          <p:cNvCxnSpPr>
            <a:cxnSpLocks/>
          </p:cNvCxnSpPr>
          <p:nvPr/>
        </p:nvCxnSpPr>
        <p:spPr>
          <a:xfrm>
            <a:off x="5493383" y="2271171"/>
            <a:ext cx="703941"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8" name="Rectangle 17">
            <a:extLst>
              <a:ext uri="{FF2B5EF4-FFF2-40B4-BE49-F238E27FC236}">
                <a16:creationId xmlns:a16="http://schemas.microsoft.com/office/drawing/2014/main" id="{D41538CF-740C-520A-9B9D-28DD44FE5EFD}"/>
              </a:ext>
            </a:extLst>
          </p:cNvPr>
          <p:cNvSpPr/>
          <p:nvPr/>
        </p:nvSpPr>
        <p:spPr>
          <a:xfrm>
            <a:off x="571498" y="2970377"/>
            <a:ext cx="4921885" cy="1662583"/>
          </a:xfrm>
          <a:prstGeom prst="rect">
            <a:avLst/>
          </a:prstGeom>
          <a:noFill/>
          <a:ln w="19050">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cxnSp>
        <p:nvCxnSpPr>
          <p:cNvPr id="19" name="Connecteur droit avec flèche 18">
            <a:extLst>
              <a:ext uri="{FF2B5EF4-FFF2-40B4-BE49-F238E27FC236}">
                <a16:creationId xmlns:a16="http://schemas.microsoft.com/office/drawing/2014/main" id="{91563D2D-621E-71BC-D9FC-7CC416F9B669}"/>
              </a:ext>
            </a:extLst>
          </p:cNvPr>
          <p:cNvCxnSpPr>
            <a:cxnSpLocks/>
          </p:cNvCxnSpPr>
          <p:nvPr/>
        </p:nvCxnSpPr>
        <p:spPr>
          <a:xfrm>
            <a:off x="5493383" y="3801668"/>
            <a:ext cx="703941" cy="0"/>
          </a:xfrm>
          <a:prstGeom prst="straightConnector1">
            <a:avLst/>
          </a:prstGeom>
          <a:ln>
            <a:solidFill>
              <a:schemeClr val="accent4"/>
            </a:solidFill>
            <a:tailEnd type="triangle"/>
          </a:ln>
        </p:spPr>
        <p:style>
          <a:lnRef idx="3">
            <a:schemeClr val="accent2"/>
          </a:lnRef>
          <a:fillRef idx="0">
            <a:schemeClr val="accent2"/>
          </a:fillRef>
          <a:effectRef idx="2">
            <a:schemeClr val="accent2"/>
          </a:effectRef>
          <a:fontRef idx="minor">
            <a:schemeClr val="tx1"/>
          </a:fontRef>
        </p:style>
      </p:cxnSp>
      <p:sp>
        <p:nvSpPr>
          <p:cNvPr id="20" name="Rectangle 19">
            <a:extLst>
              <a:ext uri="{FF2B5EF4-FFF2-40B4-BE49-F238E27FC236}">
                <a16:creationId xmlns:a16="http://schemas.microsoft.com/office/drawing/2014/main" id="{50FEAE1A-2714-BCE7-D19C-C9C186603D79}"/>
              </a:ext>
            </a:extLst>
          </p:cNvPr>
          <p:cNvSpPr/>
          <p:nvPr/>
        </p:nvSpPr>
        <p:spPr>
          <a:xfrm>
            <a:off x="6197324" y="3264590"/>
            <a:ext cx="3570514" cy="1074156"/>
          </a:xfrm>
          <a:prstGeom prst="rect">
            <a:avLst/>
          </a:prstGeom>
          <a:ln w="19050">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marL="180340" indent="-180340">
              <a:lnSpc>
                <a:spcPct val="135000"/>
              </a:lnSpc>
            </a:pPr>
            <a:r>
              <a:rPr lang="fr-FR" sz="1200" dirty="0">
                <a:solidFill>
                  <a:srgbClr val="676665"/>
                </a:solidFill>
                <a:effectLst/>
                <a:latin typeface="Arial" panose="020B0604020202020204" pitchFamily="34" charset="0"/>
                <a:ea typeface="Arial" panose="020B0604020202020204" pitchFamily="34" charset="0"/>
              </a:rPr>
              <a:t>	Puis définissez le contact principal de la collectivité. Ce contact disposera à l’issue de l’adhésion d’un accès à l’espace client ou il pourra inviter d’autres utilisateurs.</a:t>
            </a:r>
          </a:p>
        </p:txBody>
      </p:sp>
      <p:sp>
        <p:nvSpPr>
          <p:cNvPr id="2" name="Espace réservé du pied de page 3">
            <a:extLst>
              <a:ext uri="{FF2B5EF4-FFF2-40B4-BE49-F238E27FC236}">
                <a16:creationId xmlns:a16="http://schemas.microsoft.com/office/drawing/2014/main" id="{D3D1553B-5B84-A073-0AE6-001817CF98CD}"/>
              </a:ext>
            </a:extLst>
          </p:cNvPr>
          <p:cNvSpPr>
            <a:spLocks noGrp="1"/>
          </p:cNvSpPr>
          <p:nvPr>
            <p:ph type="ftr" sz="quarter" idx="11"/>
          </p:nvPr>
        </p:nvSpPr>
        <p:spPr>
          <a:xfrm>
            <a:off x="8005763" y="6466912"/>
            <a:ext cx="3119437" cy="144000"/>
          </a:xfrm>
        </p:spPr>
        <p:txBody>
          <a:bodyPr vert="horz" lIns="91440" tIns="0" rIns="91440" bIns="0" rtlCol="0" anchor="b">
            <a:normAutofit fontScale="92500"/>
          </a:bodyPr>
          <a:lstStyle/>
          <a:p>
            <a:pPr>
              <a:spcAft>
                <a:spcPts val="600"/>
              </a:spcAft>
            </a:pPr>
            <a:r>
              <a:rPr lang="fr-FR" dirty="0"/>
              <a:t>Pas à pas de l’adhésion en ligne – version employeur</a:t>
            </a:r>
            <a:endParaRPr lang="fr-FR" kern="1200" dirty="0">
              <a:latin typeface="+mn-lt"/>
              <a:ea typeface="+mn-ea"/>
              <a:cs typeface="+mn-cs"/>
            </a:endParaRPr>
          </a:p>
        </p:txBody>
      </p:sp>
    </p:spTree>
    <p:extLst>
      <p:ext uri="{BB962C8B-B14F-4D97-AF65-F5344CB8AC3E}">
        <p14:creationId xmlns:p14="http://schemas.microsoft.com/office/powerpoint/2010/main" val="3832640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8FE60CF6-B218-5E62-DE61-DA8D9B248AA0}"/>
              </a:ext>
            </a:extLst>
          </p:cNvPr>
          <p:cNvSpPr>
            <a:spLocks noGrp="1"/>
          </p:cNvSpPr>
          <p:nvPr>
            <p:ph type="sldNum" sz="quarter" idx="12"/>
          </p:nvPr>
        </p:nvSpPr>
        <p:spPr/>
        <p:txBody>
          <a:bodyPr/>
          <a:lstStyle/>
          <a:p>
            <a:fld id="{4F7C0F30-2BA6-4E2D-AFC7-62C5E77ECC9C}" type="slidenum">
              <a:rPr lang="fr-FR" smtClean="0"/>
              <a:t>5</a:t>
            </a:fld>
            <a:endParaRPr lang="fr-FR" dirty="0"/>
          </a:p>
        </p:txBody>
      </p:sp>
      <p:sp>
        <p:nvSpPr>
          <p:cNvPr id="6" name="Titre 5">
            <a:extLst>
              <a:ext uri="{FF2B5EF4-FFF2-40B4-BE49-F238E27FC236}">
                <a16:creationId xmlns:a16="http://schemas.microsoft.com/office/drawing/2014/main" id="{E0715937-5B7F-5EB4-975A-86796D6F8A13}"/>
              </a:ext>
            </a:extLst>
          </p:cNvPr>
          <p:cNvSpPr>
            <a:spLocks noGrp="1"/>
          </p:cNvSpPr>
          <p:nvPr>
            <p:ph type="title"/>
          </p:nvPr>
        </p:nvSpPr>
        <p:spPr/>
        <p:txBody>
          <a:bodyPr/>
          <a:lstStyle/>
          <a:p>
            <a:r>
              <a:rPr lang="fr-FR" dirty="0"/>
              <a:t>Le contrat</a:t>
            </a:r>
          </a:p>
        </p:txBody>
      </p:sp>
      <p:pic>
        <p:nvPicPr>
          <p:cNvPr id="8" name="Image 7">
            <a:extLst>
              <a:ext uri="{FF2B5EF4-FFF2-40B4-BE49-F238E27FC236}">
                <a16:creationId xmlns:a16="http://schemas.microsoft.com/office/drawing/2014/main" id="{096E25F4-5EB2-5A90-4977-FA2FE560B601}"/>
              </a:ext>
            </a:extLst>
          </p:cNvPr>
          <p:cNvPicPr>
            <a:picLocks noChangeAspect="1"/>
          </p:cNvPicPr>
          <p:nvPr/>
        </p:nvPicPr>
        <p:blipFill rotWithShape="1">
          <a:blip r:embed="rId2"/>
          <a:srcRect b="84902"/>
          <a:stretch/>
        </p:blipFill>
        <p:spPr bwMode="auto">
          <a:xfrm>
            <a:off x="1075323" y="856039"/>
            <a:ext cx="4763181" cy="534488"/>
          </a:xfrm>
          <a:prstGeom prst="rect">
            <a:avLst/>
          </a:prstGeom>
          <a:ln>
            <a:noFill/>
          </a:ln>
          <a:extLst>
            <a:ext uri="{53640926-AAD7-44D8-BBD7-CCE9431645EC}">
              <a14:shadowObscured xmlns:a14="http://schemas.microsoft.com/office/drawing/2010/main"/>
            </a:ext>
          </a:extLst>
        </p:spPr>
      </p:pic>
      <p:pic>
        <p:nvPicPr>
          <p:cNvPr id="9" name="Image 8">
            <a:extLst>
              <a:ext uri="{FF2B5EF4-FFF2-40B4-BE49-F238E27FC236}">
                <a16:creationId xmlns:a16="http://schemas.microsoft.com/office/drawing/2014/main" id="{BCC25001-0498-8BE9-E9FC-E91E9FB6A315}"/>
              </a:ext>
            </a:extLst>
          </p:cNvPr>
          <p:cNvPicPr>
            <a:picLocks noChangeAspect="1"/>
          </p:cNvPicPr>
          <p:nvPr/>
        </p:nvPicPr>
        <p:blipFill>
          <a:blip r:embed="rId3"/>
          <a:stretch>
            <a:fillRect/>
          </a:stretch>
        </p:blipFill>
        <p:spPr>
          <a:xfrm>
            <a:off x="1075324" y="1399854"/>
            <a:ext cx="4763181" cy="1371522"/>
          </a:xfrm>
          <a:prstGeom prst="rect">
            <a:avLst/>
          </a:prstGeom>
        </p:spPr>
      </p:pic>
      <p:pic>
        <p:nvPicPr>
          <p:cNvPr id="10" name="Image 9">
            <a:extLst>
              <a:ext uri="{FF2B5EF4-FFF2-40B4-BE49-F238E27FC236}">
                <a16:creationId xmlns:a16="http://schemas.microsoft.com/office/drawing/2014/main" id="{86142746-E562-2783-3A70-7246AE644B86}"/>
              </a:ext>
            </a:extLst>
          </p:cNvPr>
          <p:cNvPicPr>
            <a:picLocks noChangeAspect="1"/>
          </p:cNvPicPr>
          <p:nvPr/>
        </p:nvPicPr>
        <p:blipFill rotWithShape="1">
          <a:blip r:embed="rId4"/>
          <a:srcRect b="38565"/>
          <a:stretch/>
        </p:blipFill>
        <p:spPr bwMode="auto">
          <a:xfrm>
            <a:off x="940525" y="2771376"/>
            <a:ext cx="4897980" cy="870666"/>
          </a:xfrm>
          <a:prstGeom prst="rect">
            <a:avLst/>
          </a:prstGeom>
          <a:ln>
            <a:noFill/>
          </a:ln>
          <a:extLst>
            <a:ext uri="{53640926-AAD7-44D8-BBD7-CCE9431645EC}">
              <a14:shadowObscured xmlns:a14="http://schemas.microsoft.com/office/drawing/2010/main"/>
            </a:ext>
          </a:extLst>
        </p:spPr>
      </p:pic>
      <p:pic>
        <p:nvPicPr>
          <p:cNvPr id="11" name="Image 10">
            <a:extLst>
              <a:ext uri="{FF2B5EF4-FFF2-40B4-BE49-F238E27FC236}">
                <a16:creationId xmlns:a16="http://schemas.microsoft.com/office/drawing/2014/main" id="{011CAF5F-A370-4384-ABEB-629586841295}"/>
              </a:ext>
            </a:extLst>
          </p:cNvPr>
          <p:cNvPicPr>
            <a:picLocks noChangeAspect="1"/>
          </p:cNvPicPr>
          <p:nvPr/>
        </p:nvPicPr>
        <p:blipFill>
          <a:blip r:embed="rId5"/>
          <a:stretch>
            <a:fillRect/>
          </a:stretch>
        </p:blipFill>
        <p:spPr>
          <a:xfrm>
            <a:off x="1075323" y="3642042"/>
            <a:ext cx="4763181" cy="1307480"/>
          </a:xfrm>
          <a:prstGeom prst="rect">
            <a:avLst/>
          </a:prstGeom>
        </p:spPr>
      </p:pic>
      <p:pic>
        <p:nvPicPr>
          <p:cNvPr id="12" name="Image 11">
            <a:extLst>
              <a:ext uri="{FF2B5EF4-FFF2-40B4-BE49-F238E27FC236}">
                <a16:creationId xmlns:a16="http://schemas.microsoft.com/office/drawing/2014/main" id="{19112E53-2526-90BA-CF2E-4E609B33CF24}"/>
              </a:ext>
            </a:extLst>
          </p:cNvPr>
          <p:cNvPicPr>
            <a:picLocks noChangeAspect="1"/>
          </p:cNvPicPr>
          <p:nvPr/>
        </p:nvPicPr>
        <p:blipFill rotWithShape="1">
          <a:blip r:embed="rId6"/>
          <a:srcRect b="2811"/>
          <a:stretch/>
        </p:blipFill>
        <p:spPr>
          <a:xfrm>
            <a:off x="1075323" y="4949522"/>
            <a:ext cx="4763181" cy="1167150"/>
          </a:xfrm>
          <a:prstGeom prst="rect">
            <a:avLst/>
          </a:prstGeom>
        </p:spPr>
      </p:pic>
      <p:sp>
        <p:nvSpPr>
          <p:cNvPr id="13" name="Rectangle 12">
            <a:extLst>
              <a:ext uri="{FF2B5EF4-FFF2-40B4-BE49-F238E27FC236}">
                <a16:creationId xmlns:a16="http://schemas.microsoft.com/office/drawing/2014/main" id="{F672A814-81E3-427A-0C12-FF52B425B588}"/>
              </a:ext>
            </a:extLst>
          </p:cNvPr>
          <p:cNvSpPr/>
          <p:nvPr/>
        </p:nvSpPr>
        <p:spPr>
          <a:xfrm>
            <a:off x="1001042" y="1594007"/>
            <a:ext cx="4921885" cy="270820"/>
          </a:xfrm>
          <a:prstGeom prst="rect">
            <a:avLst/>
          </a:prstGeom>
          <a:no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14" name="Rectangle 13">
            <a:extLst>
              <a:ext uri="{FF2B5EF4-FFF2-40B4-BE49-F238E27FC236}">
                <a16:creationId xmlns:a16="http://schemas.microsoft.com/office/drawing/2014/main" id="{3002F7BE-F1E1-E8F1-BCAE-9FE53261A6CC}"/>
              </a:ext>
            </a:extLst>
          </p:cNvPr>
          <p:cNvSpPr/>
          <p:nvPr/>
        </p:nvSpPr>
        <p:spPr>
          <a:xfrm>
            <a:off x="995970" y="2800479"/>
            <a:ext cx="4921885" cy="270820"/>
          </a:xfrm>
          <a:prstGeom prst="rect">
            <a:avLst/>
          </a:prstGeom>
          <a:no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15" name="Rectangle 14">
            <a:extLst>
              <a:ext uri="{FF2B5EF4-FFF2-40B4-BE49-F238E27FC236}">
                <a16:creationId xmlns:a16="http://schemas.microsoft.com/office/drawing/2014/main" id="{ED6BDE6B-0D02-7993-8AE3-240226A3009A}"/>
              </a:ext>
            </a:extLst>
          </p:cNvPr>
          <p:cNvSpPr/>
          <p:nvPr/>
        </p:nvSpPr>
        <p:spPr>
          <a:xfrm>
            <a:off x="995970" y="3728107"/>
            <a:ext cx="4921885" cy="270820"/>
          </a:xfrm>
          <a:prstGeom prst="rect">
            <a:avLst/>
          </a:prstGeom>
          <a:noFill/>
          <a:ln w="19050">
            <a:solidFill>
              <a:schemeClr val="accent3"/>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16" name="Rectangle 15">
            <a:extLst>
              <a:ext uri="{FF2B5EF4-FFF2-40B4-BE49-F238E27FC236}">
                <a16:creationId xmlns:a16="http://schemas.microsoft.com/office/drawing/2014/main" id="{493615A5-21DC-BE44-32BB-C27A103D8D11}"/>
              </a:ext>
            </a:extLst>
          </p:cNvPr>
          <p:cNvSpPr/>
          <p:nvPr/>
        </p:nvSpPr>
        <p:spPr>
          <a:xfrm>
            <a:off x="1012610" y="4639380"/>
            <a:ext cx="4921885" cy="270820"/>
          </a:xfrm>
          <a:prstGeom prst="rect">
            <a:avLst/>
          </a:prstGeom>
          <a:noFill/>
          <a:ln w="19050">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cxnSp>
        <p:nvCxnSpPr>
          <p:cNvPr id="17" name="Connecteur droit avec flèche 16">
            <a:extLst>
              <a:ext uri="{FF2B5EF4-FFF2-40B4-BE49-F238E27FC236}">
                <a16:creationId xmlns:a16="http://schemas.microsoft.com/office/drawing/2014/main" id="{B201D578-8327-CB08-F790-36CED7A01C1C}"/>
              </a:ext>
            </a:extLst>
          </p:cNvPr>
          <p:cNvCxnSpPr>
            <a:cxnSpLocks/>
            <a:endCxn id="21" idx="1"/>
          </p:cNvCxnSpPr>
          <p:nvPr/>
        </p:nvCxnSpPr>
        <p:spPr>
          <a:xfrm>
            <a:off x="5917855" y="1739849"/>
            <a:ext cx="1203799" cy="668793"/>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8" name="Connecteur droit avec flèche 17">
            <a:extLst>
              <a:ext uri="{FF2B5EF4-FFF2-40B4-BE49-F238E27FC236}">
                <a16:creationId xmlns:a16="http://schemas.microsoft.com/office/drawing/2014/main" id="{BBE09D86-7587-FC76-8F84-39B572877BA4}"/>
              </a:ext>
            </a:extLst>
          </p:cNvPr>
          <p:cNvCxnSpPr>
            <a:cxnSpLocks/>
            <a:endCxn id="21" idx="1"/>
          </p:cNvCxnSpPr>
          <p:nvPr/>
        </p:nvCxnSpPr>
        <p:spPr>
          <a:xfrm flipV="1">
            <a:off x="5934495" y="2408642"/>
            <a:ext cx="1187159" cy="55476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9" name="Connecteur droit avec flèche 18">
            <a:extLst>
              <a:ext uri="{FF2B5EF4-FFF2-40B4-BE49-F238E27FC236}">
                <a16:creationId xmlns:a16="http://schemas.microsoft.com/office/drawing/2014/main" id="{7C8684D6-F70B-F394-DEAA-7F12CE5C8CA4}"/>
              </a:ext>
            </a:extLst>
          </p:cNvPr>
          <p:cNvCxnSpPr>
            <a:cxnSpLocks/>
          </p:cNvCxnSpPr>
          <p:nvPr/>
        </p:nvCxnSpPr>
        <p:spPr>
          <a:xfrm>
            <a:off x="5934495" y="3845147"/>
            <a:ext cx="1187159" cy="18370"/>
          </a:xfrm>
          <a:prstGeom prst="straightConnector1">
            <a:avLst/>
          </a:prstGeom>
          <a:ln>
            <a:solidFill>
              <a:schemeClr val="accent3"/>
            </a:solidFill>
            <a:tailEnd type="triangle"/>
          </a:ln>
        </p:spPr>
        <p:style>
          <a:lnRef idx="3">
            <a:schemeClr val="accent2"/>
          </a:lnRef>
          <a:fillRef idx="0">
            <a:schemeClr val="accent2"/>
          </a:fillRef>
          <a:effectRef idx="2">
            <a:schemeClr val="accent2"/>
          </a:effectRef>
          <a:fontRef idx="minor">
            <a:schemeClr val="tx1"/>
          </a:fontRef>
        </p:style>
      </p:cxnSp>
      <p:cxnSp>
        <p:nvCxnSpPr>
          <p:cNvPr id="20" name="Connecteur droit avec flèche 19">
            <a:extLst>
              <a:ext uri="{FF2B5EF4-FFF2-40B4-BE49-F238E27FC236}">
                <a16:creationId xmlns:a16="http://schemas.microsoft.com/office/drawing/2014/main" id="{0DAB2E52-F25B-E150-C097-76F7D2DFB670}"/>
              </a:ext>
            </a:extLst>
          </p:cNvPr>
          <p:cNvCxnSpPr>
            <a:cxnSpLocks/>
          </p:cNvCxnSpPr>
          <p:nvPr/>
        </p:nvCxnSpPr>
        <p:spPr>
          <a:xfrm>
            <a:off x="5934495" y="4772610"/>
            <a:ext cx="1187158" cy="218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1" name="Rectangle 20">
            <a:extLst>
              <a:ext uri="{FF2B5EF4-FFF2-40B4-BE49-F238E27FC236}">
                <a16:creationId xmlns:a16="http://schemas.microsoft.com/office/drawing/2014/main" id="{EF91D659-BA5E-FE83-5B8E-F2287818C244}"/>
              </a:ext>
            </a:extLst>
          </p:cNvPr>
          <p:cNvSpPr/>
          <p:nvPr/>
        </p:nvSpPr>
        <p:spPr>
          <a:xfrm>
            <a:off x="7121654" y="1975796"/>
            <a:ext cx="4147237" cy="865692"/>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marL="180340">
              <a:lnSpc>
                <a:spcPct val="135000"/>
              </a:lnSpc>
            </a:pPr>
            <a:r>
              <a:rPr lang="fr-FR" sz="1200" dirty="0">
                <a:solidFill>
                  <a:srgbClr val="676665"/>
                </a:solidFill>
                <a:effectLst/>
                <a:latin typeface="Arial" panose="020B0604020202020204" pitchFamily="34" charset="0"/>
                <a:ea typeface="Arial" panose="020B0604020202020204" pitchFamily="34" charset="0"/>
              </a:rPr>
              <a:t>Depuis cette étape, vous retrouverez un résumé du contrat indiquant les garanties proposées ainsi que les documents d’information.</a:t>
            </a:r>
          </a:p>
        </p:txBody>
      </p:sp>
      <p:sp>
        <p:nvSpPr>
          <p:cNvPr id="27" name="Rectangle 26">
            <a:extLst>
              <a:ext uri="{FF2B5EF4-FFF2-40B4-BE49-F238E27FC236}">
                <a16:creationId xmlns:a16="http://schemas.microsoft.com/office/drawing/2014/main" id="{3DC52183-FE65-5CC3-B3E1-26D6A96004C8}"/>
              </a:ext>
            </a:extLst>
          </p:cNvPr>
          <p:cNvSpPr/>
          <p:nvPr/>
        </p:nvSpPr>
        <p:spPr>
          <a:xfrm>
            <a:off x="7121654" y="3421486"/>
            <a:ext cx="4147237" cy="865692"/>
          </a:xfrm>
          <a:prstGeom prst="rect">
            <a:avLst/>
          </a:prstGeom>
          <a:ln w="19050">
            <a:solidFill>
              <a:schemeClr val="accent3"/>
            </a:solidFill>
          </a:ln>
        </p:spPr>
        <p:style>
          <a:lnRef idx="2">
            <a:schemeClr val="accent2"/>
          </a:lnRef>
          <a:fillRef idx="1">
            <a:schemeClr val="lt1"/>
          </a:fillRef>
          <a:effectRef idx="0">
            <a:schemeClr val="accent2"/>
          </a:effectRef>
          <a:fontRef idx="minor">
            <a:schemeClr val="dk1"/>
          </a:fontRef>
        </p:style>
        <p:txBody>
          <a:bodyPr rtlCol="0" anchor="ctr"/>
          <a:lstStyle/>
          <a:p>
            <a:pPr marL="180340">
              <a:lnSpc>
                <a:spcPct val="135000"/>
              </a:lnSpc>
            </a:pPr>
            <a:r>
              <a:rPr lang="fr-FR" sz="1200" dirty="0">
                <a:solidFill>
                  <a:srgbClr val="676665"/>
                </a:solidFill>
                <a:effectLst/>
                <a:latin typeface="Arial" panose="020B0604020202020204" pitchFamily="34" charset="0"/>
                <a:ea typeface="Arial" panose="020B0604020202020204" pitchFamily="34" charset="0"/>
              </a:rPr>
              <a:t>Renseignez la date à laquelle vous souhaitez faire adhérer votre collectivité.</a:t>
            </a:r>
          </a:p>
        </p:txBody>
      </p:sp>
      <p:sp>
        <p:nvSpPr>
          <p:cNvPr id="29" name="Rectangle 28">
            <a:extLst>
              <a:ext uri="{FF2B5EF4-FFF2-40B4-BE49-F238E27FC236}">
                <a16:creationId xmlns:a16="http://schemas.microsoft.com/office/drawing/2014/main" id="{D7FD16EB-4070-CACA-7894-F95115EA219D}"/>
              </a:ext>
            </a:extLst>
          </p:cNvPr>
          <p:cNvSpPr/>
          <p:nvPr/>
        </p:nvSpPr>
        <p:spPr>
          <a:xfrm>
            <a:off x="7121653" y="4639380"/>
            <a:ext cx="4147237" cy="1277580"/>
          </a:xfrm>
          <a:prstGeom prst="rect">
            <a:avLst/>
          </a:prstGeom>
          <a:ln w="19050">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marL="180340">
              <a:lnSpc>
                <a:spcPct val="135000"/>
              </a:lnSpc>
            </a:pPr>
            <a:r>
              <a:rPr lang="fr-FR" sz="1200" dirty="0">
                <a:solidFill>
                  <a:srgbClr val="676665"/>
                </a:solidFill>
                <a:effectLst/>
                <a:latin typeface="Arial" panose="020B0604020202020204" pitchFamily="34" charset="0"/>
                <a:ea typeface="Arial" panose="020B0604020202020204" pitchFamily="34" charset="0"/>
              </a:rPr>
              <a:t>Puis intégrer votre délibération de participation.</a:t>
            </a:r>
          </a:p>
          <a:p>
            <a:pPr marL="180340">
              <a:lnSpc>
                <a:spcPct val="135000"/>
              </a:lnSpc>
            </a:pPr>
            <a:r>
              <a:rPr lang="fr-FR" sz="1200" dirty="0">
                <a:solidFill>
                  <a:srgbClr val="676665"/>
                </a:solidFill>
                <a:latin typeface="Arial" panose="020B0604020202020204" pitchFamily="34" charset="0"/>
                <a:ea typeface="Arial" panose="020B0604020202020204" pitchFamily="34" charset="0"/>
              </a:rPr>
              <a:t>À</a:t>
            </a:r>
            <a:r>
              <a:rPr lang="fr-FR" sz="1200" dirty="0">
                <a:solidFill>
                  <a:srgbClr val="676665"/>
                </a:solidFill>
                <a:effectLst/>
                <a:latin typeface="Arial" panose="020B0604020202020204" pitchFamily="34" charset="0"/>
                <a:ea typeface="Arial" panose="020B0604020202020204" pitchFamily="34" charset="0"/>
              </a:rPr>
              <a:t> noter que cette pièce n’est pas bloquante pour adhérer, vous pourrez l’intégrer plus tard depuis votre espace client.</a:t>
            </a:r>
          </a:p>
        </p:txBody>
      </p:sp>
      <p:sp>
        <p:nvSpPr>
          <p:cNvPr id="2" name="Espace réservé du pied de page 3">
            <a:extLst>
              <a:ext uri="{FF2B5EF4-FFF2-40B4-BE49-F238E27FC236}">
                <a16:creationId xmlns:a16="http://schemas.microsoft.com/office/drawing/2014/main" id="{D72D984F-BB4A-18F2-4924-20205D23A9EB}"/>
              </a:ext>
            </a:extLst>
          </p:cNvPr>
          <p:cNvSpPr>
            <a:spLocks noGrp="1"/>
          </p:cNvSpPr>
          <p:nvPr>
            <p:ph type="ftr" sz="quarter" idx="11"/>
          </p:nvPr>
        </p:nvSpPr>
        <p:spPr>
          <a:xfrm>
            <a:off x="8005763" y="6466912"/>
            <a:ext cx="3119437" cy="144000"/>
          </a:xfrm>
        </p:spPr>
        <p:txBody>
          <a:bodyPr vert="horz" lIns="91440" tIns="0" rIns="91440" bIns="0" rtlCol="0" anchor="b">
            <a:normAutofit fontScale="92500"/>
          </a:bodyPr>
          <a:lstStyle/>
          <a:p>
            <a:pPr>
              <a:spcAft>
                <a:spcPts val="600"/>
              </a:spcAft>
            </a:pPr>
            <a:r>
              <a:rPr lang="fr-FR" dirty="0"/>
              <a:t>Pas à pas de l’adhésion en ligne – version employeur</a:t>
            </a:r>
            <a:endParaRPr lang="fr-FR" kern="1200" dirty="0">
              <a:latin typeface="+mn-lt"/>
              <a:ea typeface="+mn-ea"/>
              <a:cs typeface="+mn-cs"/>
            </a:endParaRPr>
          </a:p>
        </p:txBody>
      </p:sp>
    </p:spTree>
    <p:extLst>
      <p:ext uri="{BB962C8B-B14F-4D97-AF65-F5344CB8AC3E}">
        <p14:creationId xmlns:p14="http://schemas.microsoft.com/office/powerpoint/2010/main" val="2419689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385C8C9B-6C41-6438-F9D8-0A4961E98D55}"/>
              </a:ext>
            </a:extLst>
          </p:cNvPr>
          <p:cNvSpPr>
            <a:spLocks noGrp="1"/>
          </p:cNvSpPr>
          <p:nvPr>
            <p:ph type="sldNum" sz="quarter" idx="12"/>
          </p:nvPr>
        </p:nvSpPr>
        <p:spPr/>
        <p:txBody>
          <a:bodyPr/>
          <a:lstStyle/>
          <a:p>
            <a:fld id="{4F7C0F30-2BA6-4E2D-AFC7-62C5E77ECC9C}" type="slidenum">
              <a:rPr lang="fr-FR" smtClean="0"/>
              <a:t>6</a:t>
            </a:fld>
            <a:endParaRPr lang="fr-FR" dirty="0"/>
          </a:p>
        </p:txBody>
      </p:sp>
      <p:sp>
        <p:nvSpPr>
          <p:cNvPr id="6" name="Titre 5">
            <a:extLst>
              <a:ext uri="{FF2B5EF4-FFF2-40B4-BE49-F238E27FC236}">
                <a16:creationId xmlns:a16="http://schemas.microsoft.com/office/drawing/2014/main" id="{24A08C05-023F-85DA-E400-97105DA4BF9B}"/>
              </a:ext>
            </a:extLst>
          </p:cNvPr>
          <p:cNvSpPr>
            <a:spLocks noGrp="1"/>
          </p:cNvSpPr>
          <p:nvPr>
            <p:ph type="title"/>
          </p:nvPr>
        </p:nvSpPr>
        <p:spPr/>
        <p:txBody>
          <a:bodyPr/>
          <a:lstStyle/>
          <a:p>
            <a:r>
              <a:rPr lang="fr-FR" dirty="0"/>
              <a:t>Validation juridique</a:t>
            </a:r>
          </a:p>
        </p:txBody>
      </p:sp>
      <p:pic>
        <p:nvPicPr>
          <p:cNvPr id="7" name="Image 6">
            <a:extLst>
              <a:ext uri="{FF2B5EF4-FFF2-40B4-BE49-F238E27FC236}">
                <a16:creationId xmlns:a16="http://schemas.microsoft.com/office/drawing/2014/main" id="{B55F031B-833F-3F62-AE28-DC96B2B7A47A}"/>
              </a:ext>
            </a:extLst>
          </p:cNvPr>
          <p:cNvPicPr>
            <a:picLocks noChangeAspect="1"/>
          </p:cNvPicPr>
          <p:nvPr/>
        </p:nvPicPr>
        <p:blipFill rotWithShape="1">
          <a:blip r:embed="rId2"/>
          <a:srcRect b="74512"/>
          <a:stretch/>
        </p:blipFill>
        <p:spPr bwMode="auto">
          <a:xfrm>
            <a:off x="1010211" y="1683796"/>
            <a:ext cx="4623843" cy="535502"/>
          </a:xfrm>
          <a:prstGeom prst="rect">
            <a:avLst/>
          </a:prstGeom>
          <a:ln>
            <a:noFill/>
          </a:ln>
          <a:extLst>
            <a:ext uri="{53640926-AAD7-44D8-BBD7-CCE9431645EC}">
              <a14:shadowObscured xmlns:a14="http://schemas.microsoft.com/office/drawing/2010/main"/>
            </a:ext>
          </a:extLst>
        </p:spPr>
      </p:pic>
      <p:pic>
        <p:nvPicPr>
          <p:cNvPr id="8" name="Image 7">
            <a:extLst>
              <a:ext uri="{FF2B5EF4-FFF2-40B4-BE49-F238E27FC236}">
                <a16:creationId xmlns:a16="http://schemas.microsoft.com/office/drawing/2014/main" id="{0FC2669F-B431-0527-0EED-F1E530B70B5C}"/>
              </a:ext>
            </a:extLst>
          </p:cNvPr>
          <p:cNvPicPr>
            <a:picLocks noChangeAspect="1"/>
          </p:cNvPicPr>
          <p:nvPr/>
        </p:nvPicPr>
        <p:blipFill rotWithShape="1">
          <a:blip r:embed="rId3"/>
          <a:srcRect l="10549"/>
          <a:stretch/>
        </p:blipFill>
        <p:spPr bwMode="auto">
          <a:xfrm>
            <a:off x="1075639" y="2297260"/>
            <a:ext cx="4389120" cy="814388"/>
          </a:xfrm>
          <a:prstGeom prst="rect">
            <a:avLst/>
          </a:prstGeom>
          <a:ln>
            <a:noFill/>
          </a:ln>
          <a:extLst>
            <a:ext uri="{53640926-AAD7-44D8-BBD7-CCE9431645EC}">
              <a14:shadowObscured xmlns:a14="http://schemas.microsoft.com/office/drawing/2010/main"/>
            </a:ext>
          </a:extLst>
        </p:spPr>
      </p:pic>
      <p:pic>
        <p:nvPicPr>
          <p:cNvPr id="9" name="Image 8">
            <a:extLst>
              <a:ext uri="{FF2B5EF4-FFF2-40B4-BE49-F238E27FC236}">
                <a16:creationId xmlns:a16="http://schemas.microsoft.com/office/drawing/2014/main" id="{937A1A36-0733-331E-589F-82A3A2B09098}"/>
              </a:ext>
            </a:extLst>
          </p:cNvPr>
          <p:cNvPicPr>
            <a:picLocks noChangeAspect="1"/>
          </p:cNvPicPr>
          <p:nvPr/>
        </p:nvPicPr>
        <p:blipFill>
          <a:blip r:embed="rId4"/>
          <a:stretch>
            <a:fillRect/>
          </a:stretch>
        </p:blipFill>
        <p:spPr>
          <a:xfrm>
            <a:off x="643475" y="3111648"/>
            <a:ext cx="5253447" cy="1053289"/>
          </a:xfrm>
          <a:prstGeom prst="rect">
            <a:avLst/>
          </a:prstGeom>
        </p:spPr>
      </p:pic>
      <p:pic>
        <p:nvPicPr>
          <p:cNvPr id="10" name="Image 9">
            <a:extLst>
              <a:ext uri="{FF2B5EF4-FFF2-40B4-BE49-F238E27FC236}">
                <a16:creationId xmlns:a16="http://schemas.microsoft.com/office/drawing/2014/main" id="{4832C03C-4D07-5483-2EA3-9D622AEDBBEA}"/>
              </a:ext>
            </a:extLst>
          </p:cNvPr>
          <p:cNvPicPr>
            <a:picLocks noChangeAspect="1"/>
          </p:cNvPicPr>
          <p:nvPr/>
        </p:nvPicPr>
        <p:blipFill>
          <a:blip r:embed="rId5"/>
          <a:stretch>
            <a:fillRect/>
          </a:stretch>
        </p:blipFill>
        <p:spPr>
          <a:xfrm>
            <a:off x="1236950" y="4125338"/>
            <a:ext cx="4066495" cy="540625"/>
          </a:xfrm>
          <a:prstGeom prst="rect">
            <a:avLst/>
          </a:prstGeom>
        </p:spPr>
      </p:pic>
      <p:sp>
        <p:nvSpPr>
          <p:cNvPr id="11" name="Rectangle 10">
            <a:extLst>
              <a:ext uri="{FF2B5EF4-FFF2-40B4-BE49-F238E27FC236}">
                <a16:creationId xmlns:a16="http://schemas.microsoft.com/office/drawing/2014/main" id="{809843C5-CB47-9FCE-DC7E-085A224371AF}"/>
              </a:ext>
            </a:extLst>
          </p:cNvPr>
          <p:cNvSpPr/>
          <p:nvPr/>
        </p:nvSpPr>
        <p:spPr>
          <a:xfrm>
            <a:off x="861191" y="2396188"/>
            <a:ext cx="4921885" cy="270820"/>
          </a:xfrm>
          <a:prstGeom prst="rect">
            <a:avLst/>
          </a:prstGeom>
          <a:no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12" name="Rectangle 11">
            <a:extLst>
              <a:ext uri="{FF2B5EF4-FFF2-40B4-BE49-F238E27FC236}">
                <a16:creationId xmlns:a16="http://schemas.microsoft.com/office/drawing/2014/main" id="{EA23D942-64A3-4D72-8162-7E9A99270905}"/>
              </a:ext>
            </a:extLst>
          </p:cNvPr>
          <p:cNvSpPr/>
          <p:nvPr/>
        </p:nvSpPr>
        <p:spPr>
          <a:xfrm>
            <a:off x="861191" y="3210576"/>
            <a:ext cx="4921885" cy="502455"/>
          </a:xfrm>
          <a:prstGeom prst="rect">
            <a:avLst/>
          </a:prstGeom>
          <a:no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13" name="Rectangle 12">
            <a:extLst>
              <a:ext uri="{FF2B5EF4-FFF2-40B4-BE49-F238E27FC236}">
                <a16:creationId xmlns:a16="http://schemas.microsoft.com/office/drawing/2014/main" id="{D447E5CC-952E-0435-36E3-9AA48BBE1EC1}"/>
              </a:ext>
            </a:extLst>
          </p:cNvPr>
          <p:cNvSpPr/>
          <p:nvPr/>
        </p:nvSpPr>
        <p:spPr>
          <a:xfrm>
            <a:off x="3139242" y="4164224"/>
            <a:ext cx="1562112" cy="445354"/>
          </a:xfrm>
          <a:prstGeom prst="rect">
            <a:avLst/>
          </a:prstGeom>
          <a:noFill/>
          <a:ln w="19050">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sp>
        <p:nvSpPr>
          <p:cNvPr id="15" name="Rectangle 14">
            <a:extLst>
              <a:ext uri="{FF2B5EF4-FFF2-40B4-BE49-F238E27FC236}">
                <a16:creationId xmlns:a16="http://schemas.microsoft.com/office/drawing/2014/main" id="{EBE2698D-2614-6AB0-CA00-3160B2BE2798}"/>
              </a:ext>
            </a:extLst>
          </p:cNvPr>
          <p:cNvSpPr/>
          <p:nvPr/>
        </p:nvSpPr>
        <p:spPr>
          <a:xfrm>
            <a:off x="6977963" y="2596111"/>
            <a:ext cx="4147237" cy="865692"/>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marL="180340">
              <a:lnSpc>
                <a:spcPct val="135000"/>
              </a:lnSpc>
            </a:pPr>
            <a:r>
              <a:rPr lang="fr-FR" sz="1200" dirty="0">
                <a:solidFill>
                  <a:srgbClr val="676665"/>
                </a:solidFill>
                <a:effectLst/>
                <a:latin typeface="Arial" panose="020B0604020202020204" pitchFamily="34" charset="0"/>
                <a:ea typeface="Arial" panose="020B0604020202020204" pitchFamily="34" charset="0"/>
              </a:rPr>
              <a:t>Consulter et déclarer après avoir pris connaissance des informations juridiques.</a:t>
            </a:r>
          </a:p>
        </p:txBody>
      </p:sp>
      <p:cxnSp>
        <p:nvCxnSpPr>
          <p:cNvPr id="16" name="Connecteur droit avec flèche 15">
            <a:extLst>
              <a:ext uri="{FF2B5EF4-FFF2-40B4-BE49-F238E27FC236}">
                <a16:creationId xmlns:a16="http://schemas.microsoft.com/office/drawing/2014/main" id="{0DAD106D-DCF8-080F-65E4-B41B142FD999}"/>
              </a:ext>
            </a:extLst>
          </p:cNvPr>
          <p:cNvCxnSpPr>
            <a:cxnSpLocks/>
            <a:endCxn id="15" idx="1"/>
          </p:cNvCxnSpPr>
          <p:nvPr/>
        </p:nvCxnSpPr>
        <p:spPr>
          <a:xfrm>
            <a:off x="5774164" y="2531598"/>
            <a:ext cx="1203799" cy="49735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8" name="Connecteur droit avec flèche 17">
            <a:extLst>
              <a:ext uri="{FF2B5EF4-FFF2-40B4-BE49-F238E27FC236}">
                <a16:creationId xmlns:a16="http://schemas.microsoft.com/office/drawing/2014/main" id="{66DE9B5E-0B2B-4B62-EECE-6A992554E864}"/>
              </a:ext>
            </a:extLst>
          </p:cNvPr>
          <p:cNvCxnSpPr>
            <a:cxnSpLocks/>
            <a:endCxn id="15" idx="1"/>
          </p:cNvCxnSpPr>
          <p:nvPr/>
        </p:nvCxnSpPr>
        <p:spPr>
          <a:xfrm flipV="1">
            <a:off x="5787589" y="3028957"/>
            <a:ext cx="1190374" cy="4590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0" name="Connecteur droit avec flèche 19">
            <a:extLst>
              <a:ext uri="{FF2B5EF4-FFF2-40B4-BE49-F238E27FC236}">
                <a16:creationId xmlns:a16="http://schemas.microsoft.com/office/drawing/2014/main" id="{EF509FE1-7222-E640-717E-A21B6FAD5AE1}"/>
              </a:ext>
            </a:extLst>
          </p:cNvPr>
          <p:cNvCxnSpPr>
            <a:cxnSpLocks/>
            <a:endCxn id="21" idx="1"/>
          </p:cNvCxnSpPr>
          <p:nvPr/>
        </p:nvCxnSpPr>
        <p:spPr>
          <a:xfrm flipV="1">
            <a:off x="4701354" y="4353649"/>
            <a:ext cx="2276608" cy="16351"/>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21" name="Rectangle 20">
            <a:extLst>
              <a:ext uri="{FF2B5EF4-FFF2-40B4-BE49-F238E27FC236}">
                <a16:creationId xmlns:a16="http://schemas.microsoft.com/office/drawing/2014/main" id="{94CB1B03-E891-9DA6-5E1A-E8EF0A317674}"/>
              </a:ext>
            </a:extLst>
          </p:cNvPr>
          <p:cNvSpPr/>
          <p:nvPr/>
        </p:nvSpPr>
        <p:spPr>
          <a:xfrm>
            <a:off x="6977962" y="3920803"/>
            <a:ext cx="4147237" cy="865692"/>
          </a:xfrm>
          <a:prstGeom prst="rect">
            <a:avLst/>
          </a:prstGeom>
          <a:ln w="19050">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marL="180340">
              <a:lnSpc>
                <a:spcPct val="135000"/>
              </a:lnSpc>
            </a:pPr>
            <a:r>
              <a:rPr lang="fr-FR" sz="1200" dirty="0">
                <a:solidFill>
                  <a:srgbClr val="676665"/>
                </a:solidFill>
                <a:effectLst/>
                <a:latin typeface="Arial" panose="020B0604020202020204" pitchFamily="34" charset="0"/>
                <a:ea typeface="Arial" panose="020B0604020202020204" pitchFamily="34" charset="0"/>
              </a:rPr>
              <a:t>Puis confirmer votre adhésion à la Convention de participation de votre Centre de Gestion.</a:t>
            </a:r>
          </a:p>
        </p:txBody>
      </p:sp>
      <p:sp>
        <p:nvSpPr>
          <p:cNvPr id="2" name="Espace réservé du pied de page 3">
            <a:extLst>
              <a:ext uri="{FF2B5EF4-FFF2-40B4-BE49-F238E27FC236}">
                <a16:creationId xmlns:a16="http://schemas.microsoft.com/office/drawing/2014/main" id="{01898A0A-EADE-D26C-C0CE-F50333E56DE1}"/>
              </a:ext>
            </a:extLst>
          </p:cNvPr>
          <p:cNvSpPr>
            <a:spLocks noGrp="1"/>
          </p:cNvSpPr>
          <p:nvPr>
            <p:ph type="ftr" sz="quarter" idx="11"/>
          </p:nvPr>
        </p:nvSpPr>
        <p:spPr>
          <a:xfrm>
            <a:off x="8005763" y="6466912"/>
            <a:ext cx="3119437" cy="144000"/>
          </a:xfrm>
        </p:spPr>
        <p:txBody>
          <a:bodyPr vert="horz" lIns="91440" tIns="0" rIns="91440" bIns="0" rtlCol="0" anchor="b">
            <a:normAutofit fontScale="92500"/>
          </a:bodyPr>
          <a:lstStyle/>
          <a:p>
            <a:pPr>
              <a:spcAft>
                <a:spcPts val="600"/>
              </a:spcAft>
            </a:pPr>
            <a:r>
              <a:rPr lang="fr-FR" dirty="0"/>
              <a:t>Pas à pas de l’adhésion en ligne – version employeur</a:t>
            </a:r>
            <a:endParaRPr lang="fr-FR" kern="1200" dirty="0">
              <a:latin typeface="+mn-lt"/>
              <a:ea typeface="+mn-ea"/>
              <a:cs typeface="+mn-cs"/>
            </a:endParaRPr>
          </a:p>
        </p:txBody>
      </p:sp>
    </p:spTree>
    <p:extLst>
      <p:ext uri="{BB962C8B-B14F-4D97-AF65-F5344CB8AC3E}">
        <p14:creationId xmlns:p14="http://schemas.microsoft.com/office/powerpoint/2010/main" val="105990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9C343526-B99E-AAC9-B4FD-8B07AFCA1AD3}"/>
              </a:ext>
            </a:extLst>
          </p:cNvPr>
          <p:cNvSpPr>
            <a:spLocks noGrp="1"/>
          </p:cNvSpPr>
          <p:nvPr>
            <p:ph type="sldNum" sz="quarter" idx="12"/>
          </p:nvPr>
        </p:nvSpPr>
        <p:spPr/>
        <p:txBody>
          <a:bodyPr/>
          <a:lstStyle/>
          <a:p>
            <a:fld id="{4F7C0F30-2BA6-4E2D-AFC7-62C5E77ECC9C}" type="slidenum">
              <a:rPr lang="fr-FR" smtClean="0"/>
              <a:t>7</a:t>
            </a:fld>
            <a:endParaRPr lang="fr-FR" dirty="0"/>
          </a:p>
        </p:txBody>
      </p:sp>
      <p:sp>
        <p:nvSpPr>
          <p:cNvPr id="6" name="Titre 5">
            <a:extLst>
              <a:ext uri="{FF2B5EF4-FFF2-40B4-BE49-F238E27FC236}">
                <a16:creationId xmlns:a16="http://schemas.microsoft.com/office/drawing/2014/main" id="{27C3B5B3-163D-935F-837C-CA2C05325597}"/>
              </a:ext>
            </a:extLst>
          </p:cNvPr>
          <p:cNvSpPr>
            <a:spLocks noGrp="1"/>
          </p:cNvSpPr>
          <p:nvPr>
            <p:ph type="title"/>
          </p:nvPr>
        </p:nvSpPr>
        <p:spPr/>
        <p:txBody>
          <a:bodyPr/>
          <a:lstStyle/>
          <a:p>
            <a:r>
              <a:rPr lang="fr-FR" dirty="0"/>
              <a:t>Confirmation</a:t>
            </a:r>
          </a:p>
        </p:txBody>
      </p:sp>
      <p:pic>
        <p:nvPicPr>
          <p:cNvPr id="7" name="Image 6">
            <a:extLst>
              <a:ext uri="{FF2B5EF4-FFF2-40B4-BE49-F238E27FC236}">
                <a16:creationId xmlns:a16="http://schemas.microsoft.com/office/drawing/2014/main" id="{ADB2BF60-1F21-D533-31C7-4CEE2C3A85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33" y="1327337"/>
            <a:ext cx="5638731" cy="1436824"/>
          </a:xfrm>
          <a:prstGeom prst="rect">
            <a:avLst/>
          </a:prstGeom>
        </p:spPr>
      </p:pic>
      <p:sp>
        <p:nvSpPr>
          <p:cNvPr id="8" name="Rectangle 7">
            <a:extLst>
              <a:ext uri="{FF2B5EF4-FFF2-40B4-BE49-F238E27FC236}">
                <a16:creationId xmlns:a16="http://schemas.microsoft.com/office/drawing/2014/main" id="{2FA93508-BBF4-C23D-B4AC-E4940BC14B85}"/>
              </a:ext>
            </a:extLst>
          </p:cNvPr>
          <p:cNvSpPr/>
          <p:nvPr/>
        </p:nvSpPr>
        <p:spPr>
          <a:xfrm>
            <a:off x="766378" y="3429001"/>
            <a:ext cx="3315567" cy="1256210"/>
          </a:xfrm>
          <a:prstGeom prst="rect">
            <a:avLst/>
          </a:prstGeom>
          <a:ln w="19050"/>
        </p:spPr>
        <p:style>
          <a:lnRef idx="2">
            <a:schemeClr val="accent2"/>
          </a:lnRef>
          <a:fillRef idx="1">
            <a:schemeClr val="lt1"/>
          </a:fillRef>
          <a:effectRef idx="0">
            <a:schemeClr val="accent2"/>
          </a:effectRef>
          <a:fontRef idx="minor">
            <a:schemeClr val="dk1"/>
          </a:fontRef>
        </p:style>
        <p:txBody>
          <a:bodyPr rtlCol="0" anchor="ctr"/>
          <a:lstStyle/>
          <a:p>
            <a:pPr marL="180340" algn="ctr">
              <a:lnSpc>
                <a:spcPct val="135000"/>
              </a:lnSpc>
            </a:pPr>
            <a:r>
              <a:rPr lang="fr-FR" sz="1200" dirty="0">
                <a:solidFill>
                  <a:srgbClr val="676665"/>
                </a:solidFill>
                <a:effectLst/>
                <a:latin typeface="Arial" panose="020B0604020202020204" pitchFamily="34" charset="0"/>
                <a:ea typeface="Arial" panose="020B0604020202020204" pitchFamily="34" charset="0"/>
              </a:rPr>
              <a:t>Votre adhésion au contrat cadre est validée et votre Centre de gestion est informé.</a:t>
            </a:r>
          </a:p>
        </p:txBody>
      </p:sp>
      <p:sp>
        <p:nvSpPr>
          <p:cNvPr id="9" name="Rectangle 8">
            <a:extLst>
              <a:ext uri="{FF2B5EF4-FFF2-40B4-BE49-F238E27FC236}">
                <a16:creationId xmlns:a16="http://schemas.microsoft.com/office/drawing/2014/main" id="{7C97CFF2-A11A-D816-D1E5-CD888BC5838B}"/>
              </a:ext>
            </a:extLst>
          </p:cNvPr>
          <p:cNvSpPr/>
          <p:nvPr/>
        </p:nvSpPr>
        <p:spPr>
          <a:xfrm>
            <a:off x="4438216" y="3429000"/>
            <a:ext cx="3315567" cy="1256211"/>
          </a:xfrm>
          <a:prstGeom prst="rect">
            <a:avLst/>
          </a:prstGeom>
          <a:ln w="19050">
            <a:solidFill>
              <a:schemeClr val="accent3"/>
            </a:solidFill>
          </a:ln>
        </p:spPr>
        <p:style>
          <a:lnRef idx="2">
            <a:schemeClr val="accent2"/>
          </a:lnRef>
          <a:fillRef idx="1">
            <a:schemeClr val="lt1"/>
          </a:fillRef>
          <a:effectRef idx="0">
            <a:schemeClr val="accent2"/>
          </a:effectRef>
          <a:fontRef idx="minor">
            <a:schemeClr val="dk1"/>
          </a:fontRef>
        </p:style>
        <p:txBody>
          <a:bodyPr rtlCol="0" anchor="ctr"/>
          <a:lstStyle/>
          <a:p>
            <a:pPr marL="180340" algn="ctr">
              <a:lnSpc>
                <a:spcPct val="135000"/>
              </a:lnSpc>
            </a:pPr>
            <a:r>
              <a:rPr lang="fr-FR" sz="1200" dirty="0">
                <a:solidFill>
                  <a:srgbClr val="676665"/>
                </a:solidFill>
                <a:effectLst/>
                <a:latin typeface="Arial" panose="020B0604020202020204" pitchFamily="34" charset="0"/>
                <a:ea typeface="Arial" panose="020B0604020202020204" pitchFamily="34" charset="0"/>
              </a:rPr>
              <a:t>Un mail d’activation de votre espace client va vous être adressé dans un maximum de 24h cette validation.</a:t>
            </a:r>
          </a:p>
        </p:txBody>
      </p:sp>
      <p:sp>
        <p:nvSpPr>
          <p:cNvPr id="10" name="Rectangle 9">
            <a:extLst>
              <a:ext uri="{FF2B5EF4-FFF2-40B4-BE49-F238E27FC236}">
                <a16:creationId xmlns:a16="http://schemas.microsoft.com/office/drawing/2014/main" id="{31C291E7-5636-C71F-4C9A-86FE0DCF5F7D}"/>
              </a:ext>
            </a:extLst>
          </p:cNvPr>
          <p:cNvSpPr/>
          <p:nvPr/>
        </p:nvSpPr>
        <p:spPr>
          <a:xfrm>
            <a:off x="8110054" y="3429000"/>
            <a:ext cx="3315567" cy="1256211"/>
          </a:xfrm>
          <a:prstGeom prst="rect">
            <a:avLst/>
          </a:prstGeom>
          <a:ln w="19050">
            <a:solidFill>
              <a:schemeClr val="accent4"/>
            </a:solidFill>
          </a:ln>
        </p:spPr>
        <p:style>
          <a:lnRef idx="2">
            <a:schemeClr val="accent2"/>
          </a:lnRef>
          <a:fillRef idx="1">
            <a:schemeClr val="lt1"/>
          </a:fillRef>
          <a:effectRef idx="0">
            <a:schemeClr val="accent2"/>
          </a:effectRef>
          <a:fontRef idx="minor">
            <a:schemeClr val="dk1"/>
          </a:fontRef>
        </p:style>
        <p:txBody>
          <a:bodyPr rtlCol="0" anchor="ctr"/>
          <a:lstStyle/>
          <a:p>
            <a:pPr marL="180340" algn="ctr">
              <a:lnSpc>
                <a:spcPct val="135000"/>
              </a:lnSpc>
            </a:pPr>
            <a:r>
              <a:rPr lang="fr-FR" sz="1200" dirty="0">
                <a:solidFill>
                  <a:srgbClr val="676665"/>
                </a:solidFill>
                <a:effectLst/>
                <a:latin typeface="Arial" panose="020B0604020202020204" pitchFamily="34" charset="0"/>
                <a:ea typeface="Arial" panose="020B0604020202020204" pitchFamily="34" charset="0"/>
              </a:rPr>
              <a:t>Depuis cette étape télécharger le justificatif de votre adhésion.</a:t>
            </a:r>
          </a:p>
        </p:txBody>
      </p:sp>
      <p:sp>
        <p:nvSpPr>
          <p:cNvPr id="2" name="Espace réservé du pied de page 3">
            <a:extLst>
              <a:ext uri="{FF2B5EF4-FFF2-40B4-BE49-F238E27FC236}">
                <a16:creationId xmlns:a16="http://schemas.microsoft.com/office/drawing/2014/main" id="{1BD2BE2B-09E0-FDEB-227B-7298F0120661}"/>
              </a:ext>
            </a:extLst>
          </p:cNvPr>
          <p:cNvSpPr>
            <a:spLocks noGrp="1"/>
          </p:cNvSpPr>
          <p:nvPr>
            <p:ph type="ftr" sz="quarter" idx="11"/>
          </p:nvPr>
        </p:nvSpPr>
        <p:spPr>
          <a:xfrm>
            <a:off x="8005763" y="6466912"/>
            <a:ext cx="3119437" cy="144000"/>
          </a:xfrm>
        </p:spPr>
        <p:txBody>
          <a:bodyPr vert="horz" lIns="91440" tIns="0" rIns="91440" bIns="0" rtlCol="0" anchor="b">
            <a:normAutofit fontScale="92500"/>
          </a:bodyPr>
          <a:lstStyle/>
          <a:p>
            <a:pPr>
              <a:spcAft>
                <a:spcPts val="600"/>
              </a:spcAft>
            </a:pPr>
            <a:r>
              <a:rPr lang="fr-FR" dirty="0"/>
              <a:t>Pas à pas de l’adhésion en ligne – version employeur</a:t>
            </a:r>
            <a:endParaRPr lang="fr-FR" kern="1200" dirty="0">
              <a:latin typeface="+mn-lt"/>
              <a:ea typeface="+mn-ea"/>
              <a:cs typeface="+mn-cs"/>
            </a:endParaRPr>
          </a:p>
        </p:txBody>
      </p:sp>
    </p:spTree>
    <p:extLst>
      <p:ext uri="{BB962C8B-B14F-4D97-AF65-F5344CB8AC3E}">
        <p14:creationId xmlns:p14="http://schemas.microsoft.com/office/powerpoint/2010/main" val="3183400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texte 6">
            <a:extLst>
              <a:ext uri="{FF2B5EF4-FFF2-40B4-BE49-F238E27FC236}">
                <a16:creationId xmlns:a16="http://schemas.microsoft.com/office/drawing/2014/main" id="{02895DBE-3A27-4FFD-9442-9E432415CACD}"/>
              </a:ext>
            </a:extLst>
          </p:cNvPr>
          <p:cNvSpPr>
            <a:spLocks noGrp="1"/>
          </p:cNvSpPr>
          <p:nvPr>
            <p:ph type="body" sz="quarter" idx="11"/>
          </p:nvPr>
        </p:nvSpPr>
        <p:spPr/>
        <p:txBody>
          <a:bodyPr/>
          <a:lstStyle/>
          <a:p>
            <a:r>
              <a:rPr lang="fr-FR" noProof="0" dirty="0"/>
              <a:t>Siège social</a:t>
            </a:r>
          </a:p>
          <a:p>
            <a:pPr lvl="1"/>
            <a:r>
              <a:rPr lang="fr-FR" noProof="0" dirty="0"/>
              <a:t>20, rue Édouard Rochet</a:t>
            </a:r>
          </a:p>
          <a:p>
            <a:pPr lvl="1"/>
            <a:r>
              <a:rPr lang="fr-FR" noProof="0" dirty="0"/>
              <a:t>69372 Lyon Cedex 08 – France</a:t>
            </a:r>
          </a:p>
          <a:p>
            <a:pPr lvl="1"/>
            <a:r>
              <a:rPr lang="fr-FR" noProof="0" dirty="0"/>
              <a:t>Tél : +33 (0)4 72 75 50 25</a:t>
            </a:r>
          </a:p>
        </p:txBody>
      </p:sp>
      <p:sp>
        <p:nvSpPr>
          <p:cNvPr id="8" name="Espace réservé du texte 7">
            <a:extLst>
              <a:ext uri="{FF2B5EF4-FFF2-40B4-BE49-F238E27FC236}">
                <a16:creationId xmlns:a16="http://schemas.microsoft.com/office/drawing/2014/main" id="{1180623F-9D3D-46AD-9AA4-F4727174F7E5}"/>
              </a:ext>
            </a:extLst>
          </p:cNvPr>
          <p:cNvSpPr>
            <a:spLocks noGrp="1"/>
          </p:cNvSpPr>
          <p:nvPr>
            <p:ph type="body" sz="quarter" idx="12"/>
          </p:nvPr>
        </p:nvSpPr>
        <p:spPr/>
        <p:txBody>
          <a:bodyPr/>
          <a:lstStyle/>
          <a:p>
            <a:r>
              <a:rPr lang="fr-FR" noProof="0" dirty="0"/>
              <a:t>Copyright Relyens 2043 - Crédits photos : droits réservés </a:t>
            </a:r>
          </a:p>
        </p:txBody>
      </p:sp>
      <p:pic>
        <p:nvPicPr>
          <p:cNvPr id="2" name="Image 1">
            <a:hlinkClick r:id="rId2"/>
            <a:extLst>
              <a:ext uri="{FF2B5EF4-FFF2-40B4-BE49-F238E27FC236}">
                <a16:creationId xmlns:a16="http://schemas.microsoft.com/office/drawing/2014/main" id="{059B33AD-4FBA-C385-5E02-F90E3587C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647" y="3067161"/>
            <a:ext cx="295931" cy="295931"/>
          </a:xfrm>
          <a:prstGeom prst="rect">
            <a:avLst/>
          </a:prstGeom>
        </p:spPr>
      </p:pic>
      <p:pic>
        <p:nvPicPr>
          <p:cNvPr id="3" name="Image 2">
            <a:hlinkClick r:id="rId4"/>
            <a:extLst>
              <a:ext uri="{FF2B5EF4-FFF2-40B4-BE49-F238E27FC236}">
                <a16:creationId xmlns:a16="http://schemas.microsoft.com/office/drawing/2014/main" id="{F0106589-9D85-89DF-59F7-75ABA3328F5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13053" y="3055271"/>
            <a:ext cx="318447" cy="318447"/>
          </a:xfrm>
          <a:prstGeom prst="rect">
            <a:avLst/>
          </a:prstGeom>
        </p:spPr>
      </p:pic>
      <p:pic>
        <p:nvPicPr>
          <p:cNvPr id="25" name="Image 24">
            <a:extLst>
              <a:ext uri="{FF2B5EF4-FFF2-40B4-BE49-F238E27FC236}">
                <a16:creationId xmlns:a16="http://schemas.microsoft.com/office/drawing/2014/main" id="{7746F9EB-CE5F-680F-D1D7-E88EE3C839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6344" y="5553592"/>
            <a:ext cx="365761" cy="810770"/>
          </a:xfrm>
          <a:prstGeom prst="rect">
            <a:avLst/>
          </a:prstGeom>
        </p:spPr>
      </p:pic>
      <p:sp>
        <p:nvSpPr>
          <p:cNvPr id="9" name="Espace réservé du texte 5">
            <a:extLst>
              <a:ext uri="{FF2B5EF4-FFF2-40B4-BE49-F238E27FC236}">
                <a16:creationId xmlns:a16="http://schemas.microsoft.com/office/drawing/2014/main" id="{153584E3-B4BB-BB34-EC0C-288156DFF578}"/>
              </a:ext>
            </a:extLst>
          </p:cNvPr>
          <p:cNvSpPr>
            <a:spLocks noGrp="1"/>
          </p:cNvSpPr>
          <p:nvPr>
            <p:ph type="body" sz="quarter" idx="10"/>
          </p:nvPr>
        </p:nvSpPr>
        <p:spPr>
          <a:xfrm>
            <a:off x="569913" y="1625600"/>
            <a:ext cx="5724275" cy="1490741"/>
          </a:xfrm>
        </p:spPr>
        <p:txBody>
          <a:bodyPr>
            <a:normAutofit/>
          </a:bodyPr>
          <a:lstStyle/>
          <a:p>
            <a:r>
              <a:rPr lang="fr-FR" noProof="0" dirty="0"/>
              <a:t>Chez Relyens, nous sommes bien plus qu’Assureur, nous sommes Risk Manager. Piloter, prévenir les risques et les assurer, c’est notre engagement pour protéger plus efficacement les acteurs du soin et des territoires, en Europe. À leurs côtés, nous agissons et innovons en faveur d’un service d’intérêt général toujours </a:t>
            </a:r>
            <a:br>
              <a:rPr lang="fr-FR" noProof="0" dirty="0"/>
            </a:br>
            <a:r>
              <a:rPr lang="fr-FR" noProof="0" dirty="0"/>
              <a:t>plus sûr, pour tous.</a:t>
            </a:r>
          </a:p>
        </p:txBody>
      </p:sp>
      <p:sp>
        <p:nvSpPr>
          <p:cNvPr id="12" name="Titre 4">
            <a:extLst>
              <a:ext uri="{FF2B5EF4-FFF2-40B4-BE49-F238E27FC236}">
                <a16:creationId xmlns:a16="http://schemas.microsoft.com/office/drawing/2014/main" id="{8F3A63B1-487B-CFC2-D9D8-45ADAA5D8EED}"/>
              </a:ext>
            </a:extLst>
          </p:cNvPr>
          <p:cNvSpPr>
            <a:spLocks noGrp="1"/>
          </p:cNvSpPr>
          <p:nvPr>
            <p:ph type="title"/>
          </p:nvPr>
        </p:nvSpPr>
        <p:spPr>
          <a:xfrm>
            <a:off x="569119" y="3055271"/>
            <a:ext cx="3969471" cy="865692"/>
          </a:xfrm>
        </p:spPr>
        <p:txBody>
          <a:bodyPr>
            <a:normAutofit/>
          </a:bodyPr>
          <a:lstStyle/>
          <a:p>
            <a:r>
              <a:rPr lang="fr-FR" sz="1800" noProof="0" dirty="0"/>
              <a:t>Anticiper aujourd’hui</a:t>
            </a:r>
            <a:br>
              <a:rPr lang="fr-FR" sz="1800" noProof="0" dirty="0"/>
            </a:br>
            <a:r>
              <a:rPr lang="fr-FR" sz="1800" noProof="0" dirty="0"/>
              <a:t>pour protéger demain.</a:t>
            </a:r>
            <a:endParaRPr lang="fr-FR" sz="1800" baseline="30000" noProof="0" dirty="0"/>
          </a:p>
        </p:txBody>
      </p:sp>
    </p:spTree>
    <p:extLst>
      <p:ext uri="{BB962C8B-B14F-4D97-AF65-F5344CB8AC3E}">
        <p14:creationId xmlns:p14="http://schemas.microsoft.com/office/powerpoint/2010/main" val="2658151639"/>
      </p:ext>
    </p:extLst>
  </p:cSld>
  <p:clrMapOvr>
    <a:masterClrMapping/>
  </p:clrMapOvr>
</p:sld>
</file>

<file path=ppt/theme/theme1.xml><?xml version="1.0" encoding="utf-8"?>
<a:theme xmlns:a="http://schemas.openxmlformats.org/drawingml/2006/main" name="Thème Office">
  <a:themeElements>
    <a:clrScheme name="RELYENS 2023 PPT">
      <a:dk1>
        <a:srgbClr val="535150"/>
      </a:dk1>
      <a:lt1>
        <a:sysClr val="window" lastClr="FFFFFF"/>
      </a:lt1>
      <a:dk2>
        <a:srgbClr val="676665"/>
      </a:dk2>
      <a:lt2>
        <a:srgbClr val="EEECE1"/>
      </a:lt2>
      <a:accent1>
        <a:srgbClr val="9FA3A4"/>
      </a:accent1>
      <a:accent2>
        <a:srgbClr val="F29400"/>
      </a:accent2>
      <a:accent3>
        <a:srgbClr val="009299"/>
      </a:accent3>
      <a:accent4>
        <a:srgbClr val="95C11F"/>
      </a:accent4>
      <a:accent5>
        <a:srgbClr val="C5006B"/>
      </a:accent5>
      <a:accent6>
        <a:srgbClr val="E30613"/>
      </a:accent6>
      <a:hlink>
        <a:srgbClr val="F29400"/>
      </a:hlink>
      <a:folHlink>
        <a:srgbClr val="F29400"/>
      </a:folHlink>
    </a:clrScheme>
    <a:fontScheme name="Relyens PPT 2023">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0201_Master_ppt_externe_Relyens_FRA_24A.potx  -  Lecture seule" id="{3031E5ED-BF94-4555-A4A4-E8C013A3353D}" vid="{3E6DFACA-5278-4710-BF47-1F9D7157174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LYENS 2023 PPT">
    <a:dk1>
      <a:srgbClr val="535150"/>
    </a:dk1>
    <a:lt1>
      <a:sysClr val="window" lastClr="FFFFFF"/>
    </a:lt1>
    <a:dk2>
      <a:srgbClr val="676665"/>
    </a:dk2>
    <a:lt2>
      <a:srgbClr val="EEECE1"/>
    </a:lt2>
    <a:accent1>
      <a:srgbClr val="9FA3A4"/>
    </a:accent1>
    <a:accent2>
      <a:srgbClr val="F29400"/>
    </a:accent2>
    <a:accent3>
      <a:srgbClr val="009299"/>
    </a:accent3>
    <a:accent4>
      <a:srgbClr val="95C11F"/>
    </a:accent4>
    <a:accent5>
      <a:srgbClr val="C5006B"/>
    </a:accent5>
    <a:accent6>
      <a:srgbClr val="E30613"/>
    </a:accent6>
    <a:hlink>
      <a:srgbClr val="F29400"/>
    </a:hlink>
    <a:folHlink>
      <a:srgbClr val="F294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562E4181359446B6321E5C26F80908" ma:contentTypeVersion="6" ma:contentTypeDescription="Crée un document." ma:contentTypeScope="" ma:versionID="eab34f47d07b5dd7af151124a303fd33">
  <xsd:schema xmlns:xsd="http://www.w3.org/2001/XMLSchema" xmlns:xs="http://www.w3.org/2001/XMLSchema" xmlns:p="http://schemas.microsoft.com/office/2006/metadata/properties" xmlns:ns2="fc208063-c4d3-40f8-824e-d7735929ef1b" xmlns:ns3="2fb162b6-27ce-47c9-a40a-c63f84fb5a62" targetNamespace="http://schemas.microsoft.com/office/2006/metadata/properties" ma:root="true" ma:fieldsID="935c90e7bab556e849adc92c85826af4" ns2:_="" ns3:_="">
    <xsd:import namespace="fc208063-c4d3-40f8-824e-d7735929ef1b"/>
    <xsd:import namespace="2fb162b6-27ce-47c9-a40a-c63f84fb5a6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208063-c4d3-40f8-824e-d7735929ef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b162b6-27ce-47c9-a40a-c63f84fb5a62"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175E73-64B2-4CF9-A1F7-169EBCFF00B9}"/>
</file>

<file path=customXml/itemProps2.xml><?xml version="1.0" encoding="utf-8"?>
<ds:datastoreItem xmlns:ds="http://schemas.openxmlformats.org/officeDocument/2006/customXml" ds:itemID="{12273642-9EFC-47A3-B818-3E0EE06BD115}">
  <ds:schemaRefs>
    <ds:schemaRef ds:uri="http://schemas.microsoft.com/sharepoint/v3/contenttype/forms"/>
  </ds:schemaRefs>
</ds:datastoreItem>
</file>

<file path=customXml/itemProps3.xml><?xml version="1.0" encoding="utf-8"?>
<ds:datastoreItem xmlns:ds="http://schemas.openxmlformats.org/officeDocument/2006/customXml" ds:itemID="{776A2568-350B-40D9-9405-95B4C75A0345}">
  <ds:schemaRefs>
    <ds:schemaRef ds:uri="http://purl.org/dc/elements/1.1/"/>
    <ds:schemaRef ds:uri="http://schemas.microsoft.com/office/2006/metadata/properties"/>
    <ds:schemaRef ds:uri="http://purl.org/dc/terms/"/>
    <ds:schemaRef ds:uri="5d143cd9-6e03-4445-88a1-5797fd9516f3"/>
    <ds:schemaRef ds:uri="http://schemas.microsoft.com/office/2006/documentManagement/types"/>
    <ds:schemaRef ds:uri="http://schemas.openxmlformats.org/package/2006/metadata/core-properties"/>
    <ds:schemaRef ds:uri="http://schemas.microsoft.com/office/infopath/2007/PartnerControls"/>
    <ds:schemaRef ds:uri="4036e983-1216-42d4-88c1-a5124d374e2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PPT VIERGE 2</Template>
  <TotalTime>250</TotalTime>
  <Words>649</Words>
  <Application>Microsoft Office PowerPoint</Application>
  <PresentationFormat>Grand écran</PresentationFormat>
  <Paragraphs>63</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Arial Black</vt:lpstr>
      <vt:lpstr>Calibri</vt:lpstr>
      <vt:lpstr>Symbol</vt:lpstr>
      <vt:lpstr>Thème Office</vt:lpstr>
      <vt:lpstr>Pas à Pas de l’adhésion en ligne employeur  Version employeur </vt:lpstr>
      <vt:lpstr>Préambule</vt:lpstr>
      <vt:lpstr>Adhésion</vt:lpstr>
      <vt:lpstr>Saisie des informations</vt:lpstr>
      <vt:lpstr>Le contrat</vt:lpstr>
      <vt:lpstr>Validation juridique</vt:lpstr>
      <vt:lpstr>Confirmation</vt:lpstr>
      <vt:lpstr>Anticiper aujourd’hui pour protéger demain.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 à Pas de l’adhésion en ligne employeur</dc:title>
  <dc:creator>ILLIG Lea</dc:creator>
  <cp:lastModifiedBy>ILLIG Lea</cp:lastModifiedBy>
  <cp:revision>11</cp:revision>
  <dcterms:created xsi:type="dcterms:W3CDTF">2024-07-26T07:44:34Z</dcterms:created>
  <dcterms:modified xsi:type="dcterms:W3CDTF">2024-07-26T11:56:27Z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0x01010059562E4181359446B6321E5C26F80908</vt:lpwstr>
  </property>
</Properties>
</file>